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822" r:id="rId2"/>
    <p:sldId id="821" r:id="rId3"/>
    <p:sldId id="784" r:id="rId4"/>
    <p:sldId id="789" r:id="rId5"/>
    <p:sldId id="791" r:id="rId6"/>
    <p:sldId id="792" r:id="rId7"/>
    <p:sldId id="795" r:id="rId8"/>
    <p:sldId id="796" r:id="rId9"/>
    <p:sldId id="797" r:id="rId10"/>
    <p:sldId id="799" r:id="rId11"/>
    <p:sldId id="805" r:id="rId12"/>
    <p:sldId id="806" r:id="rId13"/>
    <p:sldId id="807" r:id="rId14"/>
    <p:sldId id="812" r:id="rId15"/>
    <p:sldId id="813" r:id="rId16"/>
    <p:sldId id="815" r:id="rId17"/>
    <p:sldId id="82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436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85E823-A2E9-462B-8D42-D115581A186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72BC058-9DCE-4354-A928-A2116C84641B}">
      <dgm:prSet phldrT="[Texte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500" b="1" dirty="0" smtClean="0"/>
            <a:t>Les sources du droit algérien</a:t>
          </a:r>
          <a:endParaRPr lang="fr-FR" sz="1500" b="1" dirty="0"/>
        </a:p>
      </dgm:t>
    </dgm:pt>
    <dgm:pt modelId="{2DAD16C6-5933-4399-8A9B-877843CE0663}" type="parTrans" cxnId="{EEA859E5-5C3F-4118-8C96-03DBF14C8C12}">
      <dgm:prSet/>
      <dgm:spPr/>
      <dgm:t>
        <a:bodyPr/>
        <a:lstStyle/>
        <a:p>
          <a:endParaRPr lang="fr-FR"/>
        </a:p>
      </dgm:t>
    </dgm:pt>
    <dgm:pt modelId="{8F2D9272-D9D5-454E-89EF-92388A5BC685}" type="sibTrans" cxnId="{EEA859E5-5C3F-4118-8C96-03DBF14C8C12}">
      <dgm:prSet/>
      <dgm:spPr/>
      <dgm:t>
        <a:bodyPr/>
        <a:lstStyle/>
        <a:p>
          <a:endParaRPr lang="fr-FR"/>
        </a:p>
      </dgm:t>
    </dgm:pt>
    <dgm:pt modelId="{03865790-11BA-40CD-A134-9DB1B2B55D79}">
      <dgm:prSet phldrT="[Texte]" custT="1"/>
      <dgm:spPr/>
      <dgm:t>
        <a:bodyPr/>
        <a:lstStyle/>
        <a:p>
          <a:r>
            <a:rPr lang="fr-FR" sz="1500" b="1" dirty="0" smtClean="0"/>
            <a:t>Les sources formelles </a:t>
          </a:r>
          <a:endParaRPr lang="fr-FR" sz="1500" b="1" dirty="0"/>
        </a:p>
      </dgm:t>
    </dgm:pt>
    <dgm:pt modelId="{6C3854F1-591B-448A-BFEA-A6C013DBA688}" type="parTrans" cxnId="{5C3619AB-27E1-4930-BEC0-3BBCBAEED453}">
      <dgm:prSet/>
      <dgm:spPr/>
      <dgm:t>
        <a:bodyPr/>
        <a:lstStyle/>
        <a:p>
          <a:endParaRPr lang="fr-FR"/>
        </a:p>
      </dgm:t>
    </dgm:pt>
    <dgm:pt modelId="{8D757B4E-2318-445D-899E-E77DD6734065}" type="sibTrans" cxnId="{5C3619AB-27E1-4930-BEC0-3BBCBAEED453}">
      <dgm:prSet/>
      <dgm:spPr/>
      <dgm:t>
        <a:bodyPr/>
        <a:lstStyle/>
        <a:p>
          <a:endParaRPr lang="fr-FR"/>
        </a:p>
      </dgm:t>
    </dgm:pt>
    <dgm:pt modelId="{4C94BA4A-82C1-4F65-A528-C78578857ED0}">
      <dgm:prSet phldrT="[Texte]" custT="1"/>
      <dgm:spPr/>
      <dgm:t>
        <a:bodyPr/>
        <a:lstStyle/>
        <a:p>
          <a:r>
            <a:rPr lang="fr-FR" sz="1500" b="1" dirty="0" smtClean="0"/>
            <a:t>La Loi</a:t>
          </a:r>
          <a:endParaRPr lang="fr-FR" sz="1500" b="1" dirty="0"/>
        </a:p>
      </dgm:t>
    </dgm:pt>
    <dgm:pt modelId="{1F86DACE-8D2D-487F-B51C-604580A4020B}" type="parTrans" cxnId="{00D7D79B-4C2F-47EB-B79C-788884E7ADC3}">
      <dgm:prSet/>
      <dgm:spPr/>
      <dgm:t>
        <a:bodyPr/>
        <a:lstStyle/>
        <a:p>
          <a:endParaRPr lang="fr-FR"/>
        </a:p>
      </dgm:t>
    </dgm:pt>
    <dgm:pt modelId="{51B774C8-A8C4-4BDD-AC13-A2ED477F4177}" type="sibTrans" cxnId="{00D7D79B-4C2F-47EB-B79C-788884E7ADC3}">
      <dgm:prSet/>
      <dgm:spPr/>
      <dgm:t>
        <a:bodyPr/>
        <a:lstStyle/>
        <a:p>
          <a:endParaRPr lang="fr-FR"/>
        </a:p>
      </dgm:t>
    </dgm:pt>
    <dgm:pt modelId="{E19B8CC3-AC20-4D4D-89DE-5AFA5263935F}">
      <dgm:prSet phldrT="[Texte]" custT="1"/>
      <dgm:spPr/>
      <dgm:t>
        <a:bodyPr/>
        <a:lstStyle/>
        <a:p>
          <a:r>
            <a:rPr lang="fr-FR" sz="1500" b="1" dirty="0" smtClean="0"/>
            <a:t>Les sources subsidiaires</a:t>
          </a:r>
          <a:endParaRPr lang="fr-FR" sz="1500" b="1" dirty="0"/>
        </a:p>
      </dgm:t>
    </dgm:pt>
    <dgm:pt modelId="{07602D80-5AD4-48A3-ACDF-76160ACCB7FE}" type="parTrans" cxnId="{1A94A658-8D27-45CB-BA4F-C630A44267B7}">
      <dgm:prSet/>
      <dgm:spPr/>
      <dgm:t>
        <a:bodyPr/>
        <a:lstStyle/>
        <a:p>
          <a:endParaRPr lang="fr-FR"/>
        </a:p>
      </dgm:t>
    </dgm:pt>
    <dgm:pt modelId="{E30A4590-1854-48DF-A6DB-206871FF0B97}" type="sibTrans" cxnId="{1A94A658-8D27-45CB-BA4F-C630A44267B7}">
      <dgm:prSet/>
      <dgm:spPr/>
      <dgm:t>
        <a:bodyPr/>
        <a:lstStyle/>
        <a:p>
          <a:endParaRPr lang="fr-FR"/>
        </a:p>
      </dgm:t>
    </dgm:pt>
    <dgm:pt modelId="{EC548E21-253F-4BEB-8FB5-7372AB6BE3A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fr-FR" sz="1500" b="1" dirty="0" smtClean="0"/>
            <a:t>Jurisprudence </a:t>
          </a:r>
        </a:p>
        <a:p>
          <a:pPr>
            <a:spcAft>
              <a:spcPts val="0"/>
            </a:spcAft>
          </a:pPr>
          <a:r>
            <a:rPr lang="fr-FR" sz="1500" b="1" dirty="0" smtClean="0"/>
            <a:t>et doctrine</a:t>
          </a:r>
          <a:endParaRPr lang="fr-FR" sz="1500" b="1" dirty="0"/>
        </a:p>
      </dgm:t>
    </dgm:pt>
    <dgm:pt modelId="{9AC9CEA6-D9BE-4D4E-A5E7-917660F5BED1}" type="parTrans" cxnId="{DF790E02-C2D9-4CC6-8A60-0A0CB7BC13BB}">
      <dgm:prSet/>
      <dgm:spPr/>
      <dgm:t>
        <a:bodyPr/>
        <a:lstStyle/>
        <a:p>
          <a:endParaRPr lang="fr-FR"/>
        </a:p>
      </dgm:t>
    </dgm:pt>
    <dgm:pt modelId="{68CB5431-C7F5-4954-AB26-6543C208386A}" type="sibTrans" cxnId="{DF790E02-C2D9-4CC6-8A60-0A0CB7BC13BB}">
      <dgm:prSet/>
      <dgm:spPr/>
      <dgm:t>
        <a:bodyPr/>
        <a:lstStyle/>
        <a:p>
          <a:endParaRPr lang="fr-FR"/>
        </a:p>
      </dgm:t>
    </dgm:pt>
    <dgm:pt modelId="{C70557C3-62E0-41A1-A763-75F1B175420C}">
      <dgm:prSet/>
      <dgm:spPr/>
      <dgm:t>
        <a:bodyPr/>
        <a:lstStyle/>
        <a:p>
          <a:r>
            <a:rPr lang="fr-FR" b="1" dirty="0" smtClean="0"/>
            <a:t>Le droit naturel et principes d’équité</a:t>
          </a:r>
          <a:endParaRPr lang="fr-FR" b="1" dirty="0"/>
        </a:p>
      </dgm:t>
    </dgm:pt>
    <dgm:pt modelId="{663B08A1-9A47-4BF6-9017-49BE0A23768B}" type="parTrans" cxnId="{5A3502C0-E784-4040-AA61-2200F69BD34F}">
      <dgm:prSet/>
      <dgm:spPr/>
      <dgm:t>
        <a:bodyPr/>
        <a:lstStyle/>
        <a:p>
          <a:endParaRPr lang="fr-FR"/>
        </a:p>
      </dgm:t>
    </dgm:pt>
    <dgm:pt modelId="{BC16DF32-8421-49DA-9450-3A555254648D}" type="sibTrans" cxnId="{5A3502C0-E784-4040-AA61-2200F69BD34F}">
      <dgm:prSet/>
      <dgm:spPr/>
      <dgm:t>
        <a:bodyPr/>
        <a:lstStyle/>
        <a:p>
          <a:endParaRPr lang="fr-FR"/>
        </a:p>
      </dgm:t>
    </dgm:pt>
    <dgm:pt modelId="{5283029F-7825-42BB-9282-DF75BE546DC2}">
      <dgm:prSet custT="1"/>
      <dgm:spPr/>
      <dgm:t>
        <a:bodyPr/>
        <a:lstStyle/>
        <a:p>
          <a:r>
            <a:rPr lang="fr-FR" sz="1500" b="1" dirty="0" smtClean="0"/>
            <a:t>La Constitution</a:t>
          </a:r>
          <a:endParaRPr lang="fr-FR" sz="1500" b="1" dirty="0"/>
        </a:p>
      </dgm:t>
    </dgm:pt>
    <dgm:pt modelId="{45CD2007-EF74-417B-B07B-974E843EA57D}" type="parTrans" cxnId="{EDC9FCF5-14BE-46C0-9704-92C67A72A7FF}">
      <dgm:prSet/>
      <dgm:spPr/>
      <dgm:t>
        <a:bodyPr/>
        <a:lstStyle/>
        <a:p>
          <a:endParaRPr lang="fr-FR"/>
        </a:p>
      </dgm:t>
    </dgm:pt>
    <dgm:pt modelId="{811D6593-E014-477F-BD35-A9C95C069D6C}" type="sibTrans" cxnId="{EDC9FCF5-14BE-46C0-9704-92C67A72A7FF}">
      <dgm:prSet/>
      <dgm:spPr/>
      <dgm:t>
        <a:bodyPr/>
        <a:lstStyle/>
        <a:p>
          <a:endParaRPr lang="fr-FR"/>
        </a:p>
      </dgm:t>
    </dgm:pt>
    <dgm:pt modelId="{C3F47F48-2407-4A36-BEFC-639C9DF73CB5}">
      <dgm:prSet phldrT="[Texte]"/>
      <dgm:spPr/>
      <dgm:t>
        <a:bodyPr/>
        <a:lstStyle/>
        <a:p>
          <a:r>
            <a:rPr lang="fr-FR" b="1" dirty="0" smtClean="0"/>
            <a:t>La coutume</a:t>
          </a:r>
          <a:endParaRPr lang="fr-FR" b="1" dirty="0"/>
        </a:p>
      </dgm:t>
    </dgm:pt>
    <dgm:pt modelId="{6A658852-5878-4763-8C8D-C46B7406F392}" type="parTrans" cxnId="{F559C35A-6652-49BE-9C06-240B6D255C24}">
      <dgm:prSet/>
      <dgm:spPr/>
      <dgm:t>
        <a:bodyPr/>
        <a:lstStyle/>
        <a:p>
          <a:endParaRPr lang="fr-FR"/>
        </a:p>
      </dgm:t>
    </dgm:pt>
    <dgm:pt modelId="{93C0A95D-C93D-4D37-8893-E530917194B0}" type="sibTrans" cxnId="{F559C35A-6652-49BE-9C06-240B6D255C24}">
      <dgm:prSet/>
      <dgm:spPr/>
      <dgm:t>
        <a:bodyPr/>
        <a:lstStyle/>
        <a:p>
          <a:endParaRPr lang="fr-FR"/>
        </a:p>
      </dgm:t>
    </dgm:pt>
    <dgm:pt modelId="{1EF9C8E1-F8EB-4674-AE32-24CBA7837C94}">
      <dgm:prSet custT="1"/>
      <dgm:spPr/>
      <dgm:t>
        <a:bodyPr/>
        <a:lstStyle/>
        <a:p>
          <a:r>
            <a:rPr lang="fr-FR" sz="1500" b="1" dirty="0" smtClean="0"/>
            <a:t>Règlements </a:t>
          </a:r>
          <a:endParaRPr lang="fr-FR" sz="1500" b="1" dirty="0"/>
        </a:p>
      </dgm:t>
    </dgm:pt>
    <dgm:pt modelId="{61129E01-CD49-42C8-9A9F-1071CA10BCDA}" type="parTrans" cxnId="{71E47658-DB9B-44D1-88DA-6C8E6E2E43FF}">
      <dgm:prSet/>
      <dgm:spPr/>
      <dgm:t>
        <a:bodyPr/>
        <a:lstStyle/>
        <a:p>
          <a:endParaRPr lang="fr-FR"/>
        </a:p>
      </dgm:t>
    </dgm:pt>
    <dgm:pt modelId="{617BA0E2-F6A9-48EB-A911-F7B499F2BF0D}" type="sibTrans" cxnId="{71E47658-DB9B-44D1-88DA-6C8E6E2E43FF}">
      <dgm:prSet/>
      <dgm:spPr/>
      <dgm:t>
        <a:bodyPr/>
        <a:lstStyle/>
        <a:p>
          <a:endParaRPr lang="fr-FR"/>
        </a:p>
      </dgm:t>
    </dgm:pt>
    <dgm:pt modelId="{9FF9C7D2-1EEA-4454-8308-B7E4C7FDBCB3}">
      <dgm:prSet custT="1"/>
      <dgm:spPr/>
      <dgm:t>
        <a:bodyPr/>
        <a:lstStyle/>
        <a:p>
          <a:r>
            <a:rPr lang="fr-FR" sz="1300" b="1" dirty="0" smtClean="0"/>
            <a:t>Décrets présidentiels</a:t>
          </a:r>
          <a:endParaRPr lang="fr-FR" sz="1300" b="1" dirty="0"/>
        </a:p>
      </dgm:t>
    </dgm:pt>
    <dgm:pt modelId="{3FC37F2B-881F-4783-9222-AB22F78AEDC6}" type="parTrans" cxnId="{8FEEDE34-4A45-4F72-BE78-7BD0B8123F63}">
      <dgm:prSet/>
      <dgm:spPr/>
      <dgm:t>
        <a:bodyPr/>
        <a:lstStyle/>
        <a:p>
          <a:endParaRPr lang="fr-FR"/>
        </a:p>
      </dgm:t>
    </dgm:pt>
    <dgm:pt modelId="{B5C68F4B-E053-468F-8920-B08F9E9FAE58}" type="sibTrans" cxnId="{8FEEDE34-4A45-4F72-BE78-7BD0B8123F63}">
      <dgm:prSet/>
      <dgm:spPr/>
      <dgm:t>
        <a:bodyPr/>
        <a:lstStyle/>
        <a:p>
          <a:endParaRPr lang="fr-FR"/>
        </a:p>
      </dgm:t>
    </dgm:pt>
    <dgm:pt modelId="{5ABEC3D2-353E-4C52-A25A-7DD7DFC0B4D8}">
      <dgm:prSet custT="1"/>
      <dgm:spPr/>
      <dgm:t>
        <a:bodyPr/>
        <a:lstStyle/>
        <a:p>
          <a:r>
            <a:rPr lang="fr-FR" sz="1300" b="1" dirty="0" smtClean="0"/>
            <a:t>Décrets exécutifs</a:t>
          </a:r>
          <a:endParaRPr lang="fr-FR" sz="1300" b="1" dirty="0"/>
        </a:p>
      </dgm:t>
    </dgm:pt>
    <dgm:pt modelId="{811F513C-B30C-4F59-8898-DAA1751AAE69}" type="parTrans" cxnId="{73630ABE-EADF-4713-8C3D-F473AC7906EF}">
      <dgm:prSet/>
      <dgm:spPr/>
      <dgm:t>
        <a:bodyPr/>
        <a:lstStyle/>
        <a:p>
          <a:endParaRPr lang="fr-FR"/>
        </a:p>
      </dgm:t>
    </dgm:pt>
    <dgm:pt modelId="{10576C2C-1C4A-4D8F-B0B1-D8A85C440243}" type="sibTrans" cxnId="{73630ABE-EADF-4713-8C3D-F473AC7906EF}">
      <dgm:prSet/>
      <dgm:spPr/>
      <dgm:t>
        <a:bodyPr/>
        <a:lstStyle/>
        <a:p>
          <a:endParaRPr lang="fr-FR"/>
        </a:p>
      </dgm:t>
    </dgm:pt>
    <dgm:pt modelId="{74555F8E-74BE-41EA-A4B0-6C607D324896}">
      <dgm:prSet custT="1"/>
      <dgm:spPr/>
      <dgm:t>
        <a:bodyPr/>
        <a:lstStyle/>
        <a:p>
          <a:r>
            <a:rPr lang="fr-FR" sz="1300" b="1" dirty="0" smtClean="0"/>
            <a:t>Arrêtés ministériels</a:t>
          </a:r>
          <a:endParaRPr lang="fr-FR" sz="1300" b="1" dirty="0"/>
        </a:p>
      </dgm:t>
    </dgm:pt>
    <dgm:pt modelId="{F731F38B-1FC5-4882-8485-9B988FD14864}" type="parTrans" cxnId="{CB9A44C7-EEC6-4CC3-9893-6366B60A0FB6}">
      <dgm:prSet/>
      <dgm:spPr/>
      <dgm:t>
        <a:bodyPr/>
        <a:lstStyle/>
        <a:p>
          <a:endParaRPr lang="fr-FR"/>
        </a:p>
      </dgm:t>
    </dgm:pt>
    <dgm:pt modelId="{45AF76F8-270E-4698-A5D5-26017ED53081}" type="sibTrans" cxnId="{CB9A44C7-EEC6-4CC3-9893-6366B60A0FB6}">
      <dgm:prSet/>
      <dgm:spPr/>
      <dgm:t>
        <a:bodyPr/>
        <a:lstStyle/>
        <a:p>
          <a:endParaRPr lang="fr-FR"/>
        </a:p>
      </dgm:t>
    </dgm:pt>
    <dgm:pt modelId="{5A21D885-4B6F-4B29-A4C3-081018F334C9}">
      <dgm:prSet custT="1"/>
      <dgm:spPr/>
      <dgm:t>
        <a:bodyPr/>
        <a:lstStyle/>
        <a:p>
          <a:r>
            <a:rPr lang="fr-FR" sz="1500" b="1" dirty="0" smtClean="0"/>
            <a:t>Droit musulman</a:t>
          </a:r>
          <a:endParaRPr lang="fr-FR" sz="1500" b="1" dirty="0"/>
        </a:p>
      </dgm:t>
    </dgm:pt>
    <dgm:pt modelId="{79AE54DF-A87B-4382-BA6C-BDB15CD9B4DF}" type="sibTrans" cxnId="{B14BCC03-4A14-4E56-B254-99F65A394F4B}">
      <dgm:prSet/>
      <dgm:spPr/>
      <dgm:t>
        <a:bodyPr/>
        <a:lstStyle/>
        <a:p>
          <a:endParaRPr lang="fr-FR"/>
        </a:p>
      </dgm:t>
    </dgm:pt>
    <dgm:pt modelId="{7B6C9767-3F4E-4CFB-9840-82E9E0627D87}" type="parTrans" cxnId="{B14BCC03-4A14-4E56-B254-99F65A394F4B}">
      <dgm:prSet/>
      <dgm:spPr/>
      <dgm:t>
        <a:bodyPr/>
        <a:lstStyle/>
        <a:p>
          <a:endParaRPr lang="fr-FR"/>
        </a:p>
      </dgm:t>
    </dgm:pt>
    <dgm:pt modelId="{9B905C9F-EDD1-42C6-9C67-E7927EE45D48}" type="pres">
      <dgm:prSet presAssocID="{6B85E823-A2E9-462B-8D42-D115581A186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651BD19-13B4-4153-823B-1547C5548BEF}" type="pres">
      <dgm:prSet presAssocID="{172BC058-9DCE-4354-A928-A2116C84641B}" presName="root1" presStyleCnt="0"/>
      <dgm:spPr/>
    </dgm:pt>
    <dgm:pt modelId="{662786DA-1640-4384-BA29-3A0DFC728D87}" type="pres">
      <dgm:prSet presAssocID="{172BC058-9DCE-4354-A928-A2116C84641B}" presName="LevelOneTextNode" presStyleLbl="node0" presStyleIdx="0" presStyleCnt="1" custScaleY="154636" custLinFactNeighborX="-5556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D457C28-3F56-497A-99DF-4110EE369689}" type="pres">
      <dgm:prSet presAssocID="{172BC058-9DCE-4354-A928-A2116C84641B}" presName="level2hierChild" presStyleCnt="0"/>
      <dgm:spPr/>
    </dgm:pt>
    <dgm:pt modelId="{0B8A111D-C599-43C7-BB69-73B1641D890B}" type="pres">
      <dgm:prSet presAssocID="{6C3854F1-591B-448A-BFEA-A6C013DBA688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A7248471-B7A0-4C3A-9652-C06D1C85E6CB}" type="pres">
      <dgm:prSet presAssocID="{6C3854F1-591B-448A-BFEA-A6C013DBA688}" presName="connTx" presStyleLbl="parChTrans1D2" presStyleIdx="0" presStyleCnt="2"/>
      <dgm:spPr/>
      <dgm:t>
        <a:bodyPr/>
        <a:lstStyle/>
        <a:p>
          <a:endParaRPr lang="fr-FR"/>
        </a:p>
      </dgm:t>
    </dgm:pt>
    <dgm:pt modelId="{C66B4F4A-19AC-4E16-AD2B-46AB3894FB99}" type="pres">
      <dgm:prSet presAssocID="{03865790-11BA-40CD-A134-9DB1B2B55D79}" presName="root2" presStyleCnt="0"/>
      <dgm:spPr/>
    </dgm:pt>
    <dgm:pt modelId="{9FA55843-DC2A-4F95-9CA7-63D16962A7CF}" type="pres">
      <dgm:prSet presAssocID="{03865790-11BA-40CD-A134-9DB1B2B55D79}" presName="LevelTwoTextNode" presStyleLbl="node2" presStyleIdx="0" presStyleCnt="2" custLinFactNeighborX="-27039" custLinFactNeighborY="-1686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C24A3EB-D02F-42EA-8E51-FEA6948B3F66}" type="pres">
      <dgm:prSet presAssocID="{03865790-11BA-40CD-A134-9DB1B2B55D79}" presName="level3hierChild" presStyleCnt="0"/>
      <dgm:spPr/>
    </dgm:pt>
    <dgm:pt modelId="{DAD39AA4-3A86-4747-A8AF-6230B933969A}" type="pres">
      <dgm:prSet presAssocID="{1F86DACE-8D2D-487F-B51C-604580A4020B}" presName="conn2-1" presStyleLbl="parChTrans1D3" presStyleIdx="0" presStyleCnt="7"/>
      <dgm:spPr/>
      <dgm:t>
        <a:bodyPr/>
        <a:lstStyle/>
        <a:p>
          <a:endParaRPr lang="fr-FR"/>
        </a:p>
      </dgm:t>
    </dgm:pt>
    <dgm:pt modelId="{10AF92CE-8206-4DCA-8E12-7417EDBECE92}" type="pres">
      <dgm:prSet presAssocID="{1F86DACE-8D2D-487F-B51C-604580A4020B}" presName="connTx" presStyleLbl="parChTrans1D3" presStyleIdx="0" presStyleCnt="7"/>
      <dgm:spPr/>
      <dgm:t>
        <a:bodyPr/>
        <a:lstStyle/>
        <a:p>
          <a:endParaRPr lang="fr-FR"/>
        </a:p>
      </dgm:t>
    </dgm:pt>
    <dgm:pt modelId="{F5340E72-D867-4D97-91A6-9C60452583A5}" type="pres">
      <dgm:prSet presAssocID="{4C94BA4A-82C1-4F65-A528-C78578857ED0}" presName="root2" presStyleCnt="0"/>
      <dgm:spPr/>
    </dgm:pt>
    <dgm:pt modelId="{DEB43788-A9E0-4835-83A6-59F30FD2CE8B}" type="pres">
      <dgm:prSet presAssocID="{4C94BA4A-82C1-4F65-A528-C78578857ED0}" presName="LevelTwoTextNode" presStyleLbl="node3" presStyleIdx="0" presStyleCnt="7" custScaleY="66328" custLinFactNeighborX="670" custLinFactNeighborY="6807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86B2A1E-954A-4F3F-BD9E-828B3900ADB7}" type="pres">
      <dgm:prSet presAssocID="{4C94BA4A-82C1-4F65-A528-C78578857ED0}" presName="level3hierChild" presStyleCnt="0"/>
      <dgm:spPr/>
    </dgm:pt>
    <dgm:pt modelId="{35F5DD18-259A-413E-B5D7-7478D85DA4D1}" type="pres">
      <dgm:prSet presAssocID="{61129E01-CD49-42C8-9A9F-1071CA10BCDA}" presName="conn2-1" presStyleLbl="parChTrans1D3" presStyleIdx="1" presStyleCnt="7"/>
      <dgm:spPr/>
      <dgm:t>
        <a:bodyPr/>
        <a:lstStyle/>
        <a:p>
          <a:endParaRPr lang="fr-FR"/>
        </a:p>
      </dgm:t>
    </dgm:pt>
    <dgm:pt modelId="{BB8A1650-852A-4DE7-8A41-E85525667FD4}" type="pres">
      <dgm:prSet presAssocID="{61129E01-CD49-42C8-9A9F-1071CA10BCDA}" presName="connTx" presStyleLbl="parChTrans1D3" presStyleIdx="1" presStyleCnt="7"/>
      <dgm:spPr/>
      <dgm:t>
        <a:bodyPr/>
        <a:lstStyle/>
        <a:p>
          <a:endParaRPr lang="fr-FR"/>
        </a:p>
      </dgm:t>
    </dgm:pt>
    <dgm:pt modelId="{79B4B4BB-C523-4756-9C6A-86C06A663FDB}" type="pres">
      <dgm:prSet presAssocID="{1EF9C8E1-F8EB-4674-AE32-24CBA7837C94}" presName="root2" presStyleCnt="0"/>
      <dgm:spPr/>
    </dgm:pt>
    <dgm:pt modelId="{F51569FF-13FD-477E-9A40-920AA50C7016}" type="pres">
      <dgm:prSet presAssocID="{1EF9C8E1-F8EB-4674-AE32-24CBA7837C94}" presName="LevelTwoTextNode" presStyleLbl="node3" presStyleIdx="1" presStyleCnt="7" custScaleY="68846" custLinFactNeighborY="7499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EE5B3A3-F5BE-4F4F-99B3-421B354C460B}" type="pres">
      <dgm:prSet presAssocID="{1EF9C8E1-F8EB-4674-AE32-24CBA7837C94}" presName="level3hierChild" presStyleCnt="0"/>
      <dgm:spPr/>
    </dgm:pt>
    <dgm:pt modelId="{7888111B-043F-48B8-8F33-B99D6030185D}" type="pres">
      <dgm:prSet presAssocID="{3FC37F2B-881F-4783-9222-AB22F78AEDC6}" presName="conn2-1" presStyleLbl="parChTrans1D4" presStyleIdx="0" presStyleCnt="3"/>
      <dgm:spPr/>
      <dgm:t>
        <a:bodyPr/>
        <a:lstStyle/>
        <a:p>
          <a:endParaRPr lang="fr-FR"/>
        </a:p>
      </dgm:t>
    </dgm:pt>
    <dgm:pt modelId="{6A7315C6-7002-4F4C-97D2-12FA5D7CD6BD}" type="pres">
      <dgm:prSet presAssocID="{3FC37F2B-881F-4783-9222-AB22F78AEDC6}" presName="connTx" presStyleLbl="parChTrans1D4" presStyleIdx="0" presStyleCnt="3"/>
      <dgm:spPr/>
      <dgm:t>
        <a:bodyPr/>
        <a:lstStyle/>
        <a:p>
          <a:endParaRPr lang="fr-FR"/>
        </a:p>
      </dgm:t>
    </dgm:pt>
    <dgm:pt modelId="{A4E2FC3C-BF05-4D5B-B1F8-E2586AABF07D}" type="pres">
      <dgm:prSet presAssocID="{9FF9C7D2-1EEA-4454-8308-B7E4C7FDBCB3}" presName="root2" presStyleCnt="0"/>
      <dgm:spPr/>
    </dgm:pt>
    <dgm:pt modelId="{BE7B1888-9AE6-4F04-91F0-6D1690137CB4}" type="pres">
      <dgm:prSet presAssocID="{9FF9C7D2-1EEA-4454-8308-B7E4C7FDBCB3}" presName="LevelTwoTextNode" presStyleLbl="node4" presStyleIdx="0" presStyleCnt="3" custScaleY="63605" custLinFactNeighborY="6705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1817494-4237-41D8-B0A1-E9ACDE9D5559}" type="pres">
      <dgm:prSet presAssocID="{9FF9C7D2-1EEA-4454-8308-B7E4C7FDBCB3}" presName="level3hierChild" presStyleCnt="0"/>
      <dgm:spPr/>
    </dgm:pt>
    <dgm:pt modelId="{D6248654-2EDD-4D41-B639-8605A5FF919E}" type="pres">
      <dgm:prSet presAssocID="{811F513C-B30C-4F59-8898-DAA1751AAE69}" presName="conn2-1" presStyleLbl="parChTrans1D4" presStyleIdx="1" presStyleCnt="3"/>
      <dgm:spPr/>
      <dgm:t>
        <a:bodyPr/>
        <a:lstStyle/>
        <a:p>
          <a:endParaRPr lang="fr-FR"/>
        </a:p>
      </dgm:t>
    </dgm:pt>
    <dgm:pt modelId="{CA888522-EF4D-4C6E-9CF8-9546B1CC7378}" type="pres">
      <dgm:prSet presAssocID="{811F513C-B30C-4F59-8898-DAA1751AAE69}" presName="connTx" presStyleLbl="parChTrans1D4" presStyleIdx="1" presStyleCnt="3"/>
      <dgm:spPr/>
      <dgm:t>
        <a:bodyPr/>
        <a:lstStyle/>
        <a:p>
          <a:endParaRPr lang="fr-FR"/>
        </a:p>
      </dgm:t>
    </dgm:pt>
    <dgm:pt modelId="{5CE6A8DB-E5D6-4CE7-9C92-9D2081D62F78}" type="pres">
      <dgm:prSet presAssocID="{5ABEC3D2-353E-4C52-A25A-7DD7DFC0B4D8}" presName="root2" presStyleCnt="0"/>
      <dgm:spPr/>
    </dgm:pt>
    <dgm:pt modelId="{47554B6E-E3A6-46B8-8762-D25618275737}" type="pres">
      <dgm:prSet presAssocID="{5ABEC3D2-353E-4C52-A25A-7DD7DFC0B4D8}" presName="LevelTwoTextNode" presStyleLbl="node4" presStyleIdx="1" presStyleCnt="3" custScaleY="62904" custLinFactNeighborY="7112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C7CD0E9-A625-4712-A21C-F813625C057A}" type="pres">
      <dgm:prSet presAssocID="{5ABEC3D2-353E-4C52-A25A-7DD7DFC0B4D8}" presName="level3hierChild" presStyleCnt="0"/>
      <dgm:spPr/>
    </dgm:pt>
    <dgm:pt modelId="{60F030BE-1776-4EE1-A618-4D5E0DBEFBBD}" type="pres">
      <dgm:prSet presAssocID="{F731F38B-1FC5-4882-8485-9B988FD14864}" presName="conn2-1" presStyleLbl="parChTrans1D4" presStyleIdx="2" presStyleCnt="3"/>
      <dgm:spPr/>
      <dgm:t>
        <a:bodyPr/>
        <a:lstStyle/>
        <a:p>
          <a:endParaRPr lang="fr-FR"/>
        </a:p>
      </dgm:t>
    </dgm:pt>
    <dgm:pt modelId="{EC5096C4-EEF3-4879-A01C-6E934EA9E28C}" type="pres">
      <dgm:prSet presAssocID="{F731F38B-1FC5-4882-8485-9B988FD14864}" presName="connTx" presStyleLbl="parChTrans1D4" presStyleIdx="2" presStyleCnt="3"/>
      <dgm:spPr/>
      <dgm:t>
        <a:bodyPr/>
        <a:lstStyle/>
        <a:p>
          <a:endParaRPr lang="fr-FR"/>
        </a:p>
      </dgm:t>
    </dgm:pt>
    <dgm:pt modelId="{DC94CE6B-88C1-44B3-B166-97B6EA7ECD04}" type="pres">
      <dgm:prSet presAssocID="{74555F8E-74BE-41EA-A4B0-6C607D324896}" presName="root2" presStyleCnt="0"/>
      <dgm:spPr/>
    </dgm:pt>
    <dgm:pt modelId="{CD8D0992-D453-4B19-BB6C-5999AE5F6963}" type="pres">
      <dgm:prSet presAssocID="{74555F8E-74BE-41EA-A4B0-6C607D324896}" presName="LevelTwoTextNode" presStyleLbl="node4" presStyleIdx="2" presStyleCnt="3" custScaleY="56417" custLinFactNeighborY="759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6051285-9C86-4FB5-88F2-2AD56E67AB9C}" type="pres">
      <dgm:prSet presAssocID="{74555F8E-74BE-41EA-A4B0-6C607D324896}" presName="level3hierChild" presStyleCnt="0"/>
      <dgm:spPr/>
    </dgm:pt>
    <dgm:pt modelId="{4FBC15BC-CF7F-483D-B78C-59812C8BD573}" type="pres">
      <dgm:prSet presAssocID="{45CD2007-EF74-417B-B07B-974E843EA57D}" presName="conn2-1" presStyleLbl="parChTrans1D3" presStyleIdx="2" presStyleCnt="7"/>
      <dgm:spPr/>
      <dgm:t>
        <a:bodyPr/>
        <a:lstStyle/>
        <a:p>
          <a:endParaRPr lang="fr-FR"/>
        </a:p>
      </dgm:t>
    </dgm:pt>
    <dgm:pt modelId="{4C8693BF-ACDF-4E3A-A073-056C8925B15B}" type="pres">
      <dgm:prSet presAssocID="{45CD2007-EF74-417B-B07B-974E843EA57D}" presName="connTx" presStyleLbl="parChTrans1D3" presStyleIdx="2" presStyleCnt="7"/>
      <dgm:spPr/>
      <dgm:t>
        <a:bodyPr/>
        <a:lstStyle/>
        <a:p>
          <a:endParaRPr lang="fr-FR"/>
        </a:p>
      </dgm:t>
    </dgm:pt>
    <dgm:pt modelId="{70F0438F-F6D2-46B1-9D42-E8C405275850}" type="pres">
      <dgm:prSet presAssocID="{5283029F-7825-42BB-9282-DF75BE546DC2}" presName="root2" presStyleCnt="0"/>
      <dgm:spPr/>
    </dgm:pt>
    <dgm:pt modelId="{E00AAD24-2FDB-45EF-B392-A557B8BF951F}" type="pres">
      <dgm:prSet presAssocID="{5283029F-7825-42BB-9282-DF75BE546DC2}" presName="LevelTwoTextNode" presStyleLbl="node3" presStyleIdx="2" presStyleCnt="7" custScaleY="71618" custLinFactY="-88057" custLinFactNeighborX="-109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3546991-2D56-449C-A5E4-1C7AFF81E6B5}" type="pres">
      <dgm:prSet presAssocID="{5283029F-7825-42BB-9282-DF75BE546DC2}" presName="level3hierChild" presStyleCnt="0"/>
      <dgm:spPr/>
    </dgm:pt>
    <dgm:pt modelId="{5FADD38E-CAB5-4BAF-8F07-8666D9E8CA6F}" type="pres">
      <dgm:prSet presAssocID="{07602D80-5AD4-48A3-ACDF-76160ACCB7FE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2743EB54-7036-4F3B-8F1E-1380E3BAF4E4}" type="pres">
      <dgm:prSet presAssocID="{07602D80-5AD4-48A3-ACDF-76160ACCB7FE}" presName="connTx" presStyleLbl="parChTrans1D2" presStyleIdx="1" presStyleCnt="2"/>
      <dgm:spPr/>
      <dgm:t>
        <a:bodyPr/>
        <a:lstStyle/>
        <a:p>
          <a:endParaRPr lang="fr-FR"/>
        </a:p>
      </dgm:t>
    </dgm:pt>
    <dgm:pt modelId="{C1E55794-AD58-4C44-8F77-C19DF6537244}" type="pres">
      <dgm:prSet presAssocID="{E19B8CC3-AC20-4D4D-89DE-5AFA5263935F}" presName="root2" presStyleCnt="0"/>
      <dgm:spPr/>
    </dgm:pt>
    <dgm:pt modelId="{89625E77-1DB9-491E-B8B0-7F74B3F5D27E}" type="pres">
      <dgm:prSet presAssocID="{E19B8CC3-AC20-4D4D-89DE-5AFA5263935F}" presName="LevelTwoTextNode" presStyleLbl="node2" presStyleIdx="1" presStyleCnt="2" custLinFactNeighborX="-27039" custLinFactNeighborY="3908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EEA46E3-DC2A-428C-B01C-6D47F7FD85FA}" type="pres">
      <dgm:prSet presAssocID="{E19B8CC3-AC20-4D4D-89DE-5AFA5263935F}" presName="level3hierChild" presStyleCnt="0"/>
      <dgm:spPr/>
    </dgm:pt>
    <dgm:pt modelId="{A4B2DF93-2F68-4497-963D-03904B9D8315}" type="pres">
      <dgm:prSet presAssocID="{7B6C9767-3F4E-4CFB-9840-82E9E0627D87}" presName="conn2-1" presStyleLbl="parChTrans1D3" presStyleIdx="3" presStyleCnt="7"/>
      <dgm:spPr/>
      <dgm:t>
        <a:bodyPr/>
        <a:lstStyle/>
        <a:p>
          <a:endParaRPr lang="fr-FR"/>
        </a:p>
      </dgm:t>
    </dgm:pt>
    <dgm:pt modelId="{CDAD9928-FDEE-4404-B735-BD2BF37C73ED}" type="pres">
      <dgm:prSet presAssocID="{7B6C9767-3F4E-4CFB-9840-82E9E0627D87}" presName="connTx" presStyleLbl="parChTrans1D3" presStyleIdx="3" presStyleCnt="7"/>
      <dgm:spPr/>
      <dgm:t>
        <a:bodyPr/>
        <a:lstStyle/>
        <a:p>
          <a:endParaRPr lang="fr-FR"/>
        </a:p>
      </dgm:t>
    </dgm:pt>
    <dgm:pt modelId="{2D3FCB22-D5FD-41AC-9D40-116A9A25DED5}" type="pres">
      <dgm:prSet presAssocID="{5A21D885-4B6F-4B29-A4C3-081018F334C9}" presName="root2" presStyleCnt="0"/>
      <dgm:spPr/>
    </dgm:pt>
    <dgm:pt modelId="{42565F4F-FA9B-461D-A902-94093D2C6FA2}" type="pres">
      <dgm:prSet presAssocID="{5A21D885-4B6F-4B29-A4C3-081018F334C9}" presName="LevelTwoTextNode" presStyleLbl="node3" presStyleIdx="3" presStyleCnt="7" custScaleY="75099" custLinFactNeighborY="6433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CA909A0-6573-4998-B0FA-541214CA71D6}" type="pres">
      <dgm:prSet presAssocID="{5A21D885-4B6F-4B29-A4C3-081018F334C9}" presName="level3hierChild" presStyleCnt="0"/>
      <dgm:spPr/>
    </dgm:pt>
    <dgm:pt modelId="{E2E9B048-BD25-4510-92AE-D739B1E188FD}" type="pres">
      <dgm:prSet presAssocID="{6A658852-5878-4763-8C8D-C46B7406F392}" presName="conn2-1" presStyleLbl="parChTrans1D3" presStyleIdx="4" presStyleCnt="7"/>
      <dgm:spPr/>
      <dgm:t>
        <a:bodyPr/>
        <a:lstStyle/>
        <a:p>
          <a:endParaRPr lang="fr-FR"/>
        </a:p>
      </dgm:t>
    </dgm:pt>
    <dgm:pt modelId="{F7834F03-75B2-4E71-9B4A-4AE67577C565}" type="pres">
      <dgm:prSet presAssocID="{6A658852-5878-4763-8C8D-C46B7406F392}" presName="connTx" presStyleLbl="parChTrans1D3" presStyleIdx="4" presStyleCnt="7"/>
      <dgm:spPr/>
      <dgm:t>
        <a:bodyPr/>
        <a:lstStyle/>
        <a:p>
          <a:endParaRPr lang="fr-FR"/>
        </a:p>
      </dgm:t>
    </dgm:pt>
    <dgm:pt modelId="{6CA3FB43-951E-4A9A-9271-BAAC2C78A74A}" type="pres">
      <dgm:prSet presAssocID="{C3F47F48-2407-4A36-BEFC-639C9DF73CB5}" presName="root2" presStyleCnt="0"/>
      <dgm:spPr/>
    </dgm:pt>
    <dgm:pt modelId="{82B4B6CA-0FEF-485E-A2D9-A284EF093A39}" type="pres">
      <dgm:prSet presAssocID="{C3F47F48-2407-4A36-BEFC-639C9DF73CB5}" presName="LevelTwoTextNode" presStyleLbl="node3" presStyleIdx="4" presStyleCnt="7" custScaleY="70572" custLinFactNeighborY="6902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EA043A2-8F84-435A-BF7B-884D5561191E}" type="pres">
      <dgm:prSet presAssocID="{C3F47F48-2407-4A36-BEFC-639C9DF73CB5}" presName="level3hierChild" presStyleCnt="0"/>
      <dgm:spPr/>
    </dgm:pt>
    <dgm:pt modelId="{EEDA0862-B7B5-40F1-903A-E5B192F15E9A}" type="pres">
      <dgm:prSet presAssocID="{663B08A1-9A47-4BF6-9017-49BE0A23768B}" presName="conn2-1" presStyleLbl="parChTrans1D3" presStyleIdx="5" presStyleCnt="7"/>
      <dgm:spPr/>
      <dgm:t>
        <a:bodyPr/>
        <a:lstStyle/>
        <a:p>
          <a:endParaRPr lang="fr-FR"/>
        </a:p>
      </dgm:t>
    </dgm:pt>
    <dgm:pt modelId="{879CF2E9-C104-4633-912F-3AAE7666B29E}" type="pres">
      <dgm:prSet presAssocID="{663B08A1-9A47-4BF6-9017-49BE0A23768B}" presName="connTx" presStyleLbl="parChTrans1D3" presStyleIdx="5" presStyleCnt="7"/>
      <dgm:spPr/>
      <dgm:t>
        <a:bodyPr/>
        <a:lstStyle/>
        <a:p>
          <a:endParaRPr lang="fr-FR"/>
        </a:p>
      </dgm:t>
    </dgm:pt>
    <dgm:pt modelId="{73DF4852-E39C-4AD3-9AE2-379BEA8ABC81}" type="pres">
      <dgm:prSet presAssocID="{C70557C3-62E0-41A1-A763-75F1B175420C}" presName="root2" presStyleCnt="0"/>
      <dgm:spPr/>
    </dgm:pt>
    <dgm:pt modelId="{2B7AFE1C-C2AA-45DD-B99A-73D5511D1278}" type="pres">
      <dgm:prSet presAssocID="{C70557C3-62E0-41A1-A763-75F1B175420C}" presName="LevelTwoTextNode" presStyleLbl="node3" presStyleIdx="5" presStyleCnt="7" custScaleY="73032" custLinFactNeighborY="7883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025B66-C3A0-4229-BA86-C35B4A6233B0}" type="pres">
      <dgm:prSet presAssocID="{C70557C3-62E0-41A1-A763-75F1B175420C}" presName="level3hierChild" presStyleCnt="0"/>
      <dgm:spPr/>
    </dgm:pt>
    <dgm:pt modelId="{C1A7A1DA-6FC3-411F-AD35-2A1D2D51A721}" type="pres">
      <dgm:prSet presAssocID="{9AC9CEA6-D9BE-4D4E-A5E7-917660F5BED1}" presName="conn2-1" presStyleLbl="parChTrans1D3" presStyleIdx="6" presStyleCnt="7"/>
      <dgm:spPr/>
      <dgm:t>
        <a:bodyPr/>
        <a:lstStyle/>
        <a:p>
          <a:endParaRPr lang="fr-FR"/>
        </a:p>
      </dgm:t>
    </dgm:pt>
    <dgm:pt modelId="{40032722-76AB-48AF-A0B8-075ADADECE1E}" type="pres">
      <dgm:prSet presAssocID="{9AC9CEA6-D9BE-4D4E-A5E7-917660F5BED1}" presName="connTx" presStyleLbl="parChTrans1D3" presStyleIdx="6" presStyleCnt="7"/>
      <dgm:spPr/>
      <dgm:t>
        <a:bodyPr/>
        <a:lstStyle/>
        <a:p>
          <a:endParaRPr lang="fr-FR"/>
        </a:p>
      </dgm:t>
    </dgm:pt>
    <dgm:pt modelId="{095CDAAD-F8F3-4326-96CD-60BEFF4B68F7}" type="pres">
      <dgm:prSet presAssocID="{EC548E21-253F-4BEB-8FB5-7372AB6BE3A1}" presName="root2" presStyleCnt="0"/>
      <dgm:spPr/>
    </dgm:pt>
    <dgm:pt modelId="{21B244B3-4A99-42BB-B0F4-D33AACDEED4F}" type="pres">
      <dgm:prSet presAssocID="{EC548E21-253F-4BEB-8FB5-7372AB6BE3A1}" presName="LevelTwoTextNode" presStyleLbl="node3" presStyleIdx="6" presStyleCnt="7" custScaleY="67142" custLinFactNeighborY="8076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DD65679-1B94-4F2F-B0BA-F592D2CB25E7}" type="pres">
      <dgm:prSet presAssocID="{EC548E21-253F-4BEB-8FB5-7372AB6BE3A1}" presName="level3hierChild" presStyleCnt="0"/>
      <dgm:spPr/>
    </dgm:pt>
  </dgm:ptLst>
  <dgm:cxnLst>
    <dgm:cxn modelId="{C5FE44D2-0438-443F-9A86-58AB10B492CF}" type="presOf" srcId="{1EF9C8E1-F8EB-4674-AE32-24CBA7837C94}" destId="{F51569FF-13FD-477E-9A40-920AA50C7016}" srcOrd="0" destOrd="0" presId="urn:microsoft.com/office/officeart/2005/8/layout/hierarchy2"/>
    <dgm:cxn modelId="{B14BCC03-4A14-4E56-B254-99F65A394F4B}" srcId="{E19B8CC3-AC20-4D4D-89DE-5AFA5263935F}" destId="{5A21D885-4B6F-4B29-A4C3-081018F334C9}" srcOrd="0" destOrd="0" parTransId="{7B6C9767-3F4E-4CFB-9840-82E9E0627D87}" sibTransId="{79AE54DF-A87B-4382-BA6C-BDB15CD9B4DF}"/>
    <dgm:cxn modelId="{CC789DED-6927-4F76-8B2E-890C08CB7F68}" type="presOf" srcId="{663B08A1-9A47-4BF6-9017-49BE0A23768B}" destId="{879CF2E9-C104-4633-912F-3AAE7666B29E}" srcOrd="1" destOrd="0" presId="urn:microsoft.com/office/officeart/2005/8/layout/hierarchy2"/>
    <dgm:cxn modelId="{417A5624-1B43-4309-9967-C343B099E77B}" type="presOf" srcId="{F731F38B-1FC5-4882-8485-9B988FD14864}" destId="{EC5096C4-EEF3-4879-A01C-6E934EA9E28C}" srcOrd="1" destOrd="0" presId="urn:microsoft.com/office/officeart/2005/8/layout/hierarchy2"/>
    <dgm:cxn modelId="{536F9977-BC8D-4171-8B15-A9530CF060DD}" type="presOf" srcId="{74555F8E-74BE-41EA-A4B0-6C607D324896}" destId="{CD8D0992-D453-4B19-BB6C-5999AE5F6963}" srcOrd="0" destOrd="0" presId="urn:microsoft.com/office/officeart/2005/8/layout/hierarchy2"/>
    <dgm:cxn modelId="{F559C35A-6652-49BE-9C06-240B6D255C24}" srcId="{E19B8CC3-AC20-4D4D-89DE-5AFA5263935F}" destId="{C3F47F48-2407-4A36-BEFC-639C9DF73CB5}" srcOrd="1" destOrd="0" parTransId="{6A658852-5878-4763-8C8D-C46B7406F392}" sibTransId="{93C0A95D-C93D-4D37-8893-E530917194B0}"/>
    <dgm:cxn modelId="{EDC9FCF5-14BE-46C0-9704-92C67A72A7FF}" srcId="{03865790-11BA-40CD-A134-9DB1B2B55D79}" destId="{5283029F-7825-42BB-9282-DF75BE546DC2}" srcOrd="2" destOrd="0" parTransId="{45CD2007-EF74-417B-B07B-974E843EA57D}" sibTransId="{811D6593-E014-477F-BD35-A9C95C069D6C}"/>
    <dgm:cxn modelId="{D1680D9F-E2A7-4170-887A-0A04A3F5CA59}" type="presOf" srcId="{5283029F-7825-42BB-9282-DF75BE546DC2}" destId="{E00AAD24-2FDB-45EF-B392-A557B8BF951F}" srcOrd="0" destOrd="0" presId="urn:microsoft.com/office/officeart/2005/8/layout/hierarchy2"/>
    <dgm:cxn modelId="{1A94A658-8D27-45CB-BA4F-C630A44267B7}" srcId="{172BC058-9DCE-4354-A928-A2116C84641B}" destId="{E19B8CC3-AC20-4D4D-89DE-5AFA5263935F}" srcOrd="1" destOrd="0" parTransId="{07602D80-5AD4-48A3-ACDF-76160ACCB7FE}" sibTransId="{E30A4590-1854-48DF-A6DB-206871FF0B97}"/>
    <dgm:cxn modelId="{FF43F19B-8E41-4BEF-B0FA-334FA362E983}" type="presOf" srcId="{5A21D885-4B6F-4B29-A4C3-081018F334C9}" destId="{42565F4F-FA9B-461D-A902-94093D2C6FA2}" srcOrd="0" destOrd="0" presId="urn:microsoft.com/office/officeart/2005/8/layout/hierarchy2"/>
    <dgm:cxn modelId="{EB3E30AB-AA04-4E85-9772-6D88E6AE5860}" type="presOf" srcId="{1F86DACE-8D2D-487F-B51C-604580A4020B}" destId="{10AF92CE-8206-4DCA-8E12-7417EDBECE92}" srcOrd="1" destOrd="0" presId="urn:microsoft.com/office/officeart/2005/8/layout/hierarchy2"/>
    <dgm:cxn modelId="{B48D321C-6672-42D0-A0D6-922B4DAEEC40}" type="presOf" srcId="{1F86DACE-8D2D-487F-B51C-604580A4020B}" destId="{DAD39AA4-3A86-4747-A8AF-6230B933969A}" srcOrd="0" destOrd="0" presId="urn:microsoft.com/office/officeart/2005/8/layout/hierarchy2"/>
    <dgm:cxn modelId="{B66BFC3B-0D15-48D4-953F-B2EC4C44B96B}" type="presOf" srcId="{45CD2007-EF74-417B-B07B-974E843EA57D}" destId="{4FBC15BC-CF7F-483D-B78C-59812C8BD573}" srcOrd="0" destOrd="0" presId="urn:microsoft.com/office/officeart/2005/8/layout/hierarchy2"/>
    <dgm:cxn modelId="{40106ABD-EB7E-4108-B1D3-7C29233DCE15}" type="presOf" srcId="{7B6C9767-3F4E-4CFB-9840-82E9E0627D87}" destId="{A4B2DF93-2F68-4497-963D-03904B9D8315}" srcOrd="0" destOrd="0" presId="urn:microsoft.com/office/officeart/2005/8/layout/hierarchy2"/>
    <dgm:cxn modelId="{4CB4E582-A8C3-47A7-A1E5-897FA39F7B8D}" type="presOf" srcId="{172BC058-9DCE-4354-A928-A2116C84641B}" destId="{662786DA-1640-4384-BA29-3A0DFC728D87}" srcOrd="0" destOrd="0" presId="urn:microsoft.com/office/officeart/2005/8/layout/hierarchy2"/>
    <dgm:cxn modelId="{5C3619AB-27E1-4930-BEC0-3BBCBAEED453}" srcId="{172BC058-9DCE-4354-A928-A2116C84641B}" destId="{03865790-11BA-40CD-A134-9DB1B2B55D79}" srcOrd="0" destOrd="0" parTransId="{6C3854F1-591B-448A-BFEA-A6C013DBA688}" sibTransId="{8D757B4E-2318-445D-899E-E77DD6734065}"/>
    <dgm:cxn modelId="{B491DAD6-52A3-4B5F-B448-CA004BC47F7B}" type="presOf" srcId="{6C3854F1-591B-448A-BFEA-A6C013DBA688}" destId="{0B8A111D-C599-43C7-BB69-73B1641D890B}" srcOrd="0" destOrd="0" presId="urn:microsoft.com/office/officeart/2005/8/layout/hierarchy2"/>
    <dgm:cxn modelId="{032AC2F6-8799-4C42-B827-DAD656B1E834}" type="presOf" srcId="{663B08A1-9A47-4BF6-9017-49BE0A23768B}" destId="{EEDA0862-B7B5-40F1-903A-E5B192F15E9A}" srcOrd="0" destOrd="0" presId="urn:microsoft.com/office/officeart/2005/8/layout/hierarchy2"/>
    <dgm:cxn modelId="{F6932FE9-5796-4A2F-841E-3BBFA006840D}" type="presOf" srcId="{07602D80-5AD4-48A3-ACDF-76160ACCB7FE}" destId="{2743EB54-7036-4F3B-8F1E-1380E3BAF4E4}" srcOrd="1" destOrd="0" presId="urn:microsoft.com/office/officeart/2005/8/layout/hierarchy2"/>
    <dgm:cxn modelId="{C221EACD-7C26-4C66-97E4-2894E118102E}" type="presOf" srcId="{45CD2007-EF74-417B-B07B-974E843EA57D}" destId="{4C8693BF-ACDF-4E3A-A073-056C8925B15B}" srcOrd="1" destOrd="0" presId="urn:microsoft.com/office/officeart/2005/8/layout/hierarchy2"/>
    <dgm:cxn modelId="{AFE5E276-1780-4406-909A-1C2D9FD4BB0F}" type="presOf" srcId="{6C3854F1-591B-448A-BFEA-A6C013DBA688}" destId="{A7248471-B7A0-4C3A-9652-C06D1C85E6CB}" srcOrd="1" destOrd="0" presId="urn:microsoft.com/office/officeart/2005/8/layout/hierarchy2"/>
    <dgm:cxn modelId="{CA2E60A2-496C-42F6-BB54-1A8ED2143FDE}" type="presOf" srcId="{9FF9C7D2-1EEA-4454-8308-B7E4C7FDBCB3}" destId="{BE7B1888-9AE6-4F04-91F0-6D1690137CB4}" srcOrd="0" destOrd="0" presId="urn:microsoft.com/office/officeart/2005/8/layout/hierarchy2"/>
    <dgm:cxn modelId="{00D7D79B-4C2F-47EB-B79C-788884E7ADC3}" srcId="{03865790-11BA-40CD-A134-9DB1B2B55D79}" destId="{4C94BA4A-82C1-4F65-A528-C78578857ED0}" srcOrd="0" destOrd="0" parTransId="{1F86DACE-8D2D-487F-B51C-604580A4020B}" sibTransId="{51B774C8-A8C4-4BDD-AC13-A2ED477F4177}"/>
    <dgm:cxn modelId="{8A90B43C-7F63-485E-9CB6-D2A12C8DCEE2}" type="presOf" srcId="{61129E01-CD49-42C8-9A9F-1071CA10BCDA}" destId="{35F5DD18-259A-413E-B5D7-7478D85DA4D1}" srcOrd="0" destOrd="0" presId="urn:microsoft.com/office/officeart/2005/8/layout/hierarchy2"/>
    <dgm:cxn modelId="{29D3175D-14D1-4F97-932D-EB2C982DED56}" type="presOf" srcId="{6B85E823-A2E9-462B-8D42-D115581A186D}" destId="{9B905C9F-EDD1-42C6-9C67-E7927EE45D48}" srcOrd="0" destOrd="0" presId="urn:microsoft.com/office/officeart/2005/8/layout/hierarchy2"/>
    <dgm:cxn modelId="{73630ABE-EADF-4713-8C3D-F473AC7906EF}" srcId="{1EF9C8E1-F8EB-4674-AE32-24CBA7837C94}" destId="{5ABEC3D2-353E-4C52-A25A-7DD7DFC0B4D8}" srcOrd="1" destOrd="0" parTransId="{811F513C-B30C-4F59-8898-DAA1751AAE69}" sibTransId="{10576C2C-1C4A-4D8F-B0B1-D8A85C440243}"/>
    <dgm:cxn modelId="{7A37BCCB-EED7-461F-B0A4-B00FACE81F8F}" type="presOf" srcId="{811F513C-B30C-4F59-8898-DAA1751AAE69}" destId="{CA888522-EF4D-4C6E-9CF8-9546B1CC7378}" srcOrd="1" destOrd="0" presId="urn:microsoft.com/office/officeart/2005/8/layout/hierarchy2"/>
    <dgm:cxn modelId="{DF790E02-C2D9-4CC6-8A60-0A0CB7BC13BB}" srcId="{E19B8CC3-AC20-4D4D-89DE-5AFA5263935F}" destId="{EC548E21-253F-4BEB-8FB5-7372AB6BE3A1}" srcOrd="3" destOrd="0" parTransId="{9AC9CEA6-D9BE-4D4E-A5E7-917660F5BED1}" sibTransId="{68CB5431-C7F5-4954-AB26-6543C208386A}"/>
    <dgm:cxn modelId="{48DCF184-5B00-4277-A180-E475BB678A50}" type="presOf" srcId="{03865790-11BA-40CD-A134-9DB1B2B55D79}" destId="{9FA55843-DC2A-4F95-9CA7-63D16962A7CF}" srcOrd="0" destOrd="0" presId="urn:microsoft.com/office/officeart/2005/8/layout/hierarchy2"/>
    <dgm:cxn modelId="{C9C091F4-2BD8-406E-97E5-A817C6B91C0D}" type="presOf" srcId="{811F513C-B30C-4F59-8898-DAA1751AAE69}" destId="{D6248654-2EDD-4D41-B639-8605A5FF919E}" srcOrd="0" destOrd="0" presId="urn:microsoft.com/office/officeart/2005/8/layout/hierarchy2"/>
    <dgm:cxn modelId="{5A3502C0-E784-4040-AA61-2200F69BD34F}" srcId="{E19B8CC3-AC20-4D4D-89DE-5AFA5263935F}" destId="{C70557C3-62E0-41A1-A763-75F1B175420C}" srcOrd="2" destOrd="0" parTransId="{663B08A1-9A47-4BF6-9017-49BE0A23768B}" sibTransId="{BC16DF32-8421-49DA-9450-3A555254648D}"/>
    <dgm:cxn modelId="{F51B227E-6F8D-4220-9DCE-2A921AD250CE}" type="presOf" srcId="{7B6C9767-3F4E-4CFB-9840-82E9E0627D87}" destId="{CDAD9928-FDEE-4404-B735-BD2BF37C73ED}" srcOrd="1" destOrd="0" presId="urn:microsoft.com/office/officeart/2005/8/layout/hierarchy2"/>
    <dgm:cxn modelId="{EEA859E5-5C3F-4118-8C96-03DBF14C8C12}" srcId="{6B85E823-A2E9-462B-8D42-D115581A186D}" destId="{172BC058-9DCE-4354-A928-A2116C84641B}" srcOrd="0" destOrd="0" parTransId="{2DAD16C6-5933-4399-8A9B-877843CE0663}" sibTransId="{8F2D9272-D9D5-454E-89EF-92388A5BC685}"/>
    <dgm:cxn modelId="{C33A1C1D-6937-4A8B-8F2C-B97C5EA10E25}" type="presOf" srcId="{07602D80-5AD4-48A3-ACDF-76160ACCB7FE}" destId="{5FADD38E-CAB5-4BAF-8F07-8666D9E8CA6F}" srcOrd="0" destOrd="0" presId="urn:microsoft.com/office/officeart/2005/8/layout/hierarchy2"/>
    <dgm:cxn modelId="{23BDC5DD-D4F5-44BB-9D2A-1B82619BF98D}" type="presOf" srcId="{F731F38B-1FC5-4882-8485-9B988FD14864}" destId="{60F030BE-1776-4EE1-A618-4D5E0DBEFBBD}" srcOrd="0" destOrd="0" presId="urn:microsoft.com/office/officeart/2005/8/layout/hierarchy2"/>
    <dgm:cxn modelId="{7625D03D-C94C-4F0A-A6FA-21378B98AAC5}" type="presOf" srcId="{6A658852-5878-4763-8C8D-C46B7406F392}" destId="{F7834F03-75B2-4E71-9B4A-4AE67577C565}" srcOrd="1" destOrd="0" presId="urn:microsoft.com/office/officeart/2005/8/layout/hierarchy2"/>
    <dgm:cxn modelId="{477B366E-786A-4EC1-9AA2-0C5ABADD5315}" type="presOf" srcId="{C70557C3-62E0-41A1-A763-75F1B175420C}" destId="{2B7AFE1C-C2AA-45DD-B99A-73D5511D1278}" srcOrd="0" destOrd="0" presId="urn:microsoft.com/office/officeart/2005/8/layout/hierarchy2"/>
    <dgm:cxn modelId="{67D0F238-9537-4CDC-82AB-CCE742029085}" type="presOf" srcId="{4C94BA4A-82C1-4F65-A528-C78578857ED0}" destId="{DEB43788-A9E0-4835-83A6-59F30FD2CE8B}" srcOrd="0" destOrd="0" presId="urn:microsoft.com/office/officeart/2005/8/layout/hierarchy2"/>
    <dgm:cxn modelId="{937E8768-98A2-4436-8F3B-D1170F35DF80}" type="presOf" srcId="{3FC37F2B-881F-4783-9222-AB22F78AEDC6}" destId="{6A7315C6-7002-4F4C-97D2-12FA5D7CD6BD}" srcOrd="1" destOrd="0" presId="urn:microsoft.com/office/officeart/2005/8/layout/hierarchy2"/>
    <dgm:cxn modelId="{B8A564A1-2C0B-42F6-8C84-144A22597E8E}" type="presOf" srcId="{9AC9CEA6-D9BE-4D4E-A5E7-917660F5BED1}" destId="{C1A7A1DA-6FC3-411F-AD35-2A1D2D51A721}" srcOrd="0" destOrd="0" presId="urn:microsoft.com/office/officeart/2005/8/layout/hierarchy2"/>
    <dgm:cxn modelId="{35EC3D46-4CFE-4192-B9C5-927DE55CC0AD}" type="presOf" srcId="{3FC37F2B-881F-4783-9222-AB22F78AEDC6}" destId="{7888111B-043F-48B8-8F33-B99D6030185D}" srcOrd="0" destOrd="0" presId="urn:microsoft.com/office/officeart/2005/8/layout/hierarchy2"/>
    <dgm:cxn modelId="{8FEEDE34-4A45-4F72-BE78-7BD0B8123F63}" srcId="{1EF9C8E1-F8EB-4674-AE32-24CBA7837C94}" destId="{9FF9C7D2-1EEA-4454-8308-B7E4C7FDBCB3}" srcOrd="0" destOrd="0" parTransId="{3FC37F2B-881F-4783-9222-AB22F78AEDC6}" sibTransId="{B5C68F4B-E053-468F-8920-B08F9E9FAE58}"/>
    <dgm:cxn modelId="{27B69389-5565-45FD-8C3C-870DB509155E}" type="presOf" srcId="{61129E01-CD49-42C8-9A9F-1071CA10BCDA}" destId="{BB8A1650-852A-4DE7-8A41-E85525667FD4}" srcOrd="1" destOrd="0" presId="urn:microsoft.com/office/officeart/2005/8/layout/hierarchy2"/>
    <dgm:cxn modelId="{71E47658-DB9B-44D1-88DA-6C8E6E2E43FF}" srcId="{03865790-11BA-40CD-A134-9DB1B2B55D79}" destId="{1EF9C8E1-F8EB-4674-AE32-24CBA7837C94}" srcOrd="1" destOrd="0" parTransId="{61129E01-CD49-42C8-9A9F-1071CA10BCDA}" sibTransId="{617BA0E2-F6A9-48EB-A911-F7B499F2BF0D}"/>
    <dgm:cxn modelId="{48BDE045-0575-4573-9CAF-E5E612A18566}" type="presOf" srcId="{EC548E21-253F-4BEB-8FB5-7372AB6BE3A1}" destId="{21B244B3-4A99-42BB-B0F4-D33AACDEED4F}" srcOrd="0" destOrd="0" presId="urn:microsoft.com/office/officeart/2005/8/layout/hierarchy2"/>
    <dgm:cxn modelId="{5CA1193B-EB7B-4CF5-8F1D-DFADF4134603}" type="presOf" srcId="{E19B8CC3-AC20-4D4D-89DE-5AFA5263935F}" destId="{89625E77-1DB9-491E-B8B0-7F74B3F5D27E}" srcOrd="0" destOrd="0" presId="urn:microsoft.com/office/officeart/2005/8/layout/hierarchy2"/>
    <dgm:cxn modelId="{F85A4616-B3A4-4E55-8695-7D552E78EB80}" type="presOf" srcId="{C3F47F48-2407-4A36-BEFC-639C9DF73CB5}" destId="{82B4B6CA-0FEF-485E-A2D9-A284EF093A39}" srcOrd="0" destOrd="0" presId="urn:microsoft.com/office/officeart/2005/8/layout/hierarchy2"/>
    <dgm:cxn modelId="{12610E83-5D7F-4CA9-9B11-D578A3732ACD}" type="presOf" srcId="{9AC9CEA6-D9BE-4D4E-A5E7-917660F5BED1}" destId="{40032722-76AB-48AF-A0B8-075ADADECE1E}" srcOrd="1" destOrd="0" presId="urn:microsoft.com/office/officeart/2005/8/layout/hierarchy2"/>
    <dgm:cxn modelId="{CB9A44C7-EEC6-4CC3-9893-6366B60A0FB6}" srcId="{1EF9C8E1-F8EB-4674-AE32-24CBA7837C94}" destId="{74555F8E-74BE-41EA-A4B0-6C607D324896}" srcOrd="2" destOrd="0" parTransId="{F731F38B-1FC5-4882-8485-9B988FD14864}" sibTransId="{45AF76F8-270E-4698-A5D5-26017ED53081}"/>
    <dgm:cxn modelId="{2300C23D-493F-4BEF-9359-25733A7D7A36}" type="presOf" srcId="{6A658852-5878-4763-8C8D-C46B7406F392}" destId="{E2E9B048-BD25-4510-92AE-D739B1E188FD}" srcOrd="0" destOrd="0" presId="urn:microsoft.com/office/officeart/2005/8/layout/hierarchy2"/>
    <dgm:cxn modelId="{373FA6BB-266C-4612-8825-F884454C4CF3}" type="presOf" srcId="{5ABEC3D2-353E-4C52-A25A-7DD7DFC0B4D8}" destId="{47554B6E-E3A6-46B8-8762-D25618275737}" srcOrd="0" destOrd="0" presId="urn:microsoft.com/office/officeart/2005/8/layout/hierarchy2"/>
    <dgm:cxn modelId="{E929A19B-E13C-4CFD-B95E-488A7D6ADF45}" type="presParOf" srcId="{9B905C9F-EDD1-42C6-9C67-E7927EE45D48}" destId="{5651BD19-13B4-4153-823B-1547C5548BEF}" srcOrd="0" destOrd="0" presId="urn:microsoft.com/office/officeart/2005/8/layout/hierarchy2"/>
    <dgm:cxn modelId="{F729D9A4-02A0-4384-A87F-D4D93360D711}" type="presParOf" srcId="{5651BD19-13B4-4153-823B-1547C5548BEF}" destId="{662786DA-1640-4384-BA29-3A0DFC728D87}" srcOrd="0" destOrd="0" presId="urn:microsoft.com/office/officeart/2005/8/layout/hierarchy2"/>
    <dgm:cxn modelId="{3501336F-8D1F-4494-95C9-A7FEA3091D36}" type="presParOf" srcId="{5651BD19-13B4-4153-823B-1547C5548BEF}" destId="{6D457C28-3F56-497A-99DF-4110EE369689}" srcOrd="1" destOrd="0" presId="urn:microsoft.com/office/officeart/2005/8/layout/hierarchy2"/>
    <dgm:cxn modelId="{5A544022-FC2D-40D9-8ED7-12FEF3DE2F85}" type="presParOf" srcId="{6D457C28-3F56-497A-99DF-4110EE369689}" destId="{0B8A111D-C599-43C7-BB69-73B1641D890B}" srcOrd="0" destOrd="0" presId="urn:microsoft.com/office/officeart/2005/8/layout/hierarchy2"/>
    <dgm:cxn modelId="{A8967536-7BCA-48BD-9DF3-5C1E383047E7}" type="presParOf" srcId="{0B8A111D-C599-43C7-BB69-73B1641D890B}" destId="{A7248471-B7A0-4C3A-9652-C06D1C85E6CB}" srcOrd="0" destOrd="0" presId="urn:microsoft.com/office/officeart/2005/8/layout/hierarchy2"/>
    <dgm:cxn modelId="{36CF6151-A828-47AF-A73F-9BD19D66027A}" type="presParOf" srcId="{6D457C28-3F56-497A-99DF-4110EE369689}" destId="{C66B4F4A-19AC-4E16-AD2B-46AB3894FB99}" srcOrd="1" destOrd="0" presId="urn:microsoft.com/office/officeart/2005/8/layout/hierarchy2"/>
    <dgm:cxn modelId="{DA32CCAF-A3AA-4323-AE7B-6B2B1FE32C5D}" type="presParOf" srcId="{C66B4F4A-19AC-4E16-AD2B-46AB3894FB99}" destId="{9FA55843-DC2A-4F95-9CA7-63D16962A7CF}" srcOrd="0" destOrd="0" presId="urn:microsoft.com/office/officeart/2005/8/layout/hierarchy2"/>
    <dgm:cxn modelId="{DCA58B50-493D-4F26-A507-4B7A83A69187}" type="presParOf" srcId="{C66B4F4A-19AC-4E16-AD2B-46AB3894FB99}" destId="{AC24A3EB-D02F-42EA-8E51-FEA6948B3F66}" srcOrd="1" destOrd="0" presId="urn:microsoft.com/office/officeart/2005/8/layout/hierarchy2"/>
    <dgm:cxn modelId="{B0C520F1-70A0-450D-B6E2-66D06CD9616B}" type="presParOf" srcId="{AC24A3EB-D02F-42EA-8E51-FEA6948B3F66}" destId="{DAD39AA4-3A86-4747-A8AF-6230B933969A}" srcOrd="0" destOrd="0" presId="urn:microsoft.com/office/officeart/2005/8/layout/hierarchy2"/>
    <dgm:cxn modelId="{FCC29F4D-54EC-47BE-933E-537D7957EC24}" type="presParOf" srcId="{DAD39AA4-3A86-4747-A8AF-6230B933969A}" destId="{10AF92CE-8206-4DCA-8E12-7417EDBECE92}" srcOrd="0" destOrd="0" presId="urn:microsoft.com/office/officeart/2005/8/layout/hierarchy2"/>
    <dgm:cxn modelId="{1DD1DC86-D042-44D7-A64E-D2AB06E8A5C3}" type="presParOf" srcId="{AC24A3EB-D02F-42EA-8E51-FEA6948B3F66}" destId="{F5340E72-D867-4D97-91A6-9C60452583A5}" srcOrd="1" destOrd="0" presId="urn:microsoft.com/office/officeart/2005/8/layout/hierarchy2"/>
    <dgm:cxn modelId="{BFC62E17-6015-4D5E-A2D0-C4D762463C16}" type="presParOf" srcId="{F5340E72-D867-4D97-91A6-9C60452583A5}" destId="{DEB43788-A9E0-4835-83A6-59F30FD2CE8B}" srcOrd="0" destOrd="0" presId="urn:microsoft.com/office/officeart/2005/8/layout/hierarchy2"/>
    <dgm:cxn modelId="{FCDEDBF7-DAE3-41A5-90CB-353764D66CB0}" type="presParOf" srcId="{F5340E72-D867-4D97-91A6-9C60452583A5}" destId="{486B2A1E-954A-4F3F-BD9E-828B3900ADB7}" srcOrd="1" destOrd="0" presId="urn:microsoft.com/office/officeart/2005/8/layout/hierarchy2"/>
    <dgm:cxn modelId="{998C1E7C-95F5-4AFD-A3D4-EEB719DB7B83}" type="presParOf" srcId="{AC24A3EB-D02F-42EA-8E51-FEA6948B3F66}" destId="{35F5DD18-259A-413E-B5D7-7478D85DA4D1}" srcOrd="2" destOrd="0" presId="urn:microsoft.com/office/officeart/2005/8/layout/hierarchy2"/>
    <dgm:cxn modelId="{677BE330-5B62-47D7-BBCE-260E46D8D9D6}" type="presParOf" srcId="{35F5DD18-259A-413E-B5D7-7478D85DA4D1}" destId="{BB8A1650-852A-4DE7-8A41-E85525667FD4}" srcOrd="0" destOrd="0" presId="urn:microsoft.com/office/officeart/2005/8/layout/hierarchy2"/>
    <dgm:cxn modelId="{3215832A-DC53-4CC1-8F24-87370AD7B835}" type="presParOf" srcId="{AC24A3EB-D02F-42EA-8E51-FEA6948B3F66}" destId="{79B4B4BB-C523-4756-9C6A-86C06A663FDB}" srcOrd="3" destOrd="0" presId="urn:microsoft.com/office/officeart/2005/8/layout/hierarchy2"/>
    <dgm:cxn modelId="{B48F3E99-21AB-404A-9E81-85FDCAB1CF10}" type="presParOf" srcId="{79B4B4BB-C523-4756-9C6A-86C06A663FDB}" destId="{F51569FF-13FD-477E-9A40-920AA50C7016}" srcOrd="0" destOrd="0" presId="urn:microsoft.com/office/officeart/2005/8/layout/hierarchy2"/>
    <dgm:cxn modelId="{6E43F81B-69D3-4E61-890A-04E8A4E3F9D2}" type="presParOf" srcId="{79B4B4BB-C523-4756-9C6A-86C06A663FDB}" destId="{6EE5B3A3-F5BE-4F4F-99B3-421B354C460B}" srcOrd="1" destOrd="0" presId="urn:microsoft.com/office/officeart/2005/8/layout/hierarchy2"/>
    <dgm:cxn modelId="{DD3AA623-8EF1-4F07-B669-87053DA1D1C5}" type="presParOf" srcId="{6EE5B3A3-F5BE-4F4F-99B3-421B354C460B}" destId="{7888111B-043F-48B8-8F33-B99D6030185D}" srcOrd="0" destOrd="0" presId="urn:microsoft.com/office/officeart/2005/8/layout/hierarchy2"/>
    <dgm:cxn modelId="{99828EBB-4707-4BA5-A2AD-3794F1501DCF}" type="presParOf" srcId="{7888111B-043F-48B8-8F33-B99D6030185D}" destId="{6A7315C6-7002-4F4C-97D2-12FA5D7CD6BD}" srcOrd="0" destOrd="0" presId="urn:microsoft.com/office/officeart/2005/8/layout/hierarchy2"/>
    <dgm:cxn modelId="{DA31AB80-B5BB-441B-ABAE-9F58C6AFED18}" type="presParOf" srcId="{6EE5B3A3-F5BE-4F4F-99B3-421B354C460B}" destId="{A4E2FC3C-BF05-4D5B-B1F8-E2586AABF07D}" srcOrd="1" destOrd="0" presId="urn:microsoft.com/office/officeart/2005/8/layout/hierarchy2"/>
    <dgm:cxn modelId="{7A377351-D611-42B8-AC64-8224B41DD759}" type="presParOf" srcId="{A4E2FC3C-BF05-4D5B-B1F8-E2586AABF07D}" destId="{BE7B1888-9AE6-4F04-91F0-6D1690137CB4}" srcOrd="0" destOrd="0" presId="urn:microsoft.com/office/officeart/2005/8/layout/hierarchy2"/>
    <dgm:cxn modelId="{ED28670E-AE81-4B91-A950-31CB41480A51}" type="presParOf" srcId="{A4E2FC3C-BF05-4D5B-B1F8-E2586AABF07D}" destId="{61817494-4237-41D8-B0A1-E9ACDE9D5559}" srcOrd="1" destOrd="0" presId="urn:microsoft.com/office/officeart/2005/8/layout/hierarchy2"/>
    <dgm:cxn modelId="{F5882590-DD18-46D6-A19A-9815378BD166}" type="presParOf" srcId="{6EE5B3A3-F5BE-4F4F-99B3-421B354C460B}" destId="{D6248654-2EDD-4D41-B639-8605A5FF919E}" srcOrd="2" destOrd="0" presId="urn:microsoft.com/office/officeart/2005/8/layout/hierarchy2"/>
    <dgm:cxn modelId="{2D273C29-BA4C-4BFA-BFFC-794D2FBCDF93}" type="presParOf" srcId="{D6248654-2EDD-4D41-B639-8605A5FF919E}" destId="{CA888522-EF4D-4C6E-9CF8-9546B1CC7378}" srcOrd="0" destOrd="0" presId="urn:microsoft.com/office/officeart/2005/8/layout/hierarchy2"/>
    <dgm:cxn modelId="{EB1EC475-21E9-487B-B790-CE548BC0680D}" type="presParOf" srcId="{6EE5B3A3-F5BE-4F4F-99B3-421B354C460B}" destId="{5CE6A8DB-E5D6-4CE7-9C92-9D2081D62F78}" srcOrd="3" destOrd="0" presId="urn:microsoft.com/office/officeart/2005/8/layout/hierarchy2"/>
    <dgm:cxn modelId="{9E0187CE-1F1C-442B-BCA6-ACEB4D7D6F88}" type="presParOf" srcId="{5CE6A8DB-E5D6-4CE7-9C92-9D2081D62F78}" destId="{47554B6E-E3A6-46B8-8762-D25618275737}" srcOrd="0" destOrd="0" presId="urn:microsoft.com/office/officeart/2005/8/layout/hierarchy2"/>
    <dgm:cxn modelId="{37E91FBF-11C6-44CF-962C-AB602E6D20F7}" type="presParOf" srcId="{5CE6A8DB-E5D6-4CE7-9C92-9D2081D62F78}" destId="{7C7CD0E9-A625-4712-A21C-F813625C057A}" srcOrd="1" destOrd="0" presId="urn:microsoft.com/office/officeart/2005/8/layout/hierarchy2"/>
    <dgm:cxn modelId="{B5010D22-BC7F-457F-AF17-FD03B3E0A514}" type="presParOf" srcId="{6EE5B3A3-F5BE-4F4F-99B3-421B354C460B}" destId="{60F030BE-1776-4EE1-A618-4D5E0DBEFBBD}" srcOrd="4" destOrd="0" presId="urn:microsoft.com/office/officeart/2005/8/layout/hierarchy2"/>
    <dgm:cxn modelId="{19AD8648-7C2F-4E8A-A5B7-200F059B2EE7}" type="presParOf" srcId="{60F030BE-1776-4EE1-A618-4D5E0DBEFBBD}" destId="{EC5096C4-EEF3-4879-A01C-6E934EA9E28C}" srcOrd="0" destOrd="0" presId="urn:microsoft.com/office/officeart/2005/8/layout/hierarchy2"/>
    <dgm:cxn modelId="{86ADBBD0-31C4-41F5-9C2B-1B8D062C079D}" type="presParOf" srcId="{6EE5B3A3-F5BE-4F4F-99B3-421B354C460B}" destId="{DC94CE6B-88C1-44B3-B166-97B6EA7ECD04}" srcOrd="5" destOrd="0" presId="urn:microsoft.com/office/officeart/2005/8/layout/hierarchy2"/>
    <dgm:cxn modelId="{3FD8331C-69FD-4018-8014-ACD83659E4FE}" type="presParOf" srcId="{DC94CE6B-88C1-44B3-B166-97B6EA7ECD04}" destId="{CD8D0992-D453-4B19-BB6C-5999AE5F6963}" srcOrd="0" destOrd="0" presId="urn:microsoft.com/office/officeart/2005/8/layout/hierarchy2"/>
    <dgm:cxn modelId="{F1FDE231-3A39-4695-BA2F-EEA65BDD2A3B}" type="presParOf" srcId="{DC94CE6B-88C1-44B3-B166-97B6EA7ECD04}" destId="{26051285-9C86-4FB5-88F2-2AD56E67AB9C}" srcOrd="1" destOrd="0" presId="urn:microsoft.com/office/officeart/2005/8/layout/hierarchy2"/>
    <dgm:cxn modelId="{64A8F6D9-3ECE-42C6-A72D-74C0FCA90A8C}" type="presParOf" srcId="{AC24A3EB-D02F-42EA-8E51-FEA6948B3F66}" destId="{4FBC15BC-CF7F-483D-B78C-59812C8BD573}" srcOrd="4" destOrd="0" presId="urn:microsoft.com/office/officeart/2005/8/layout/hierarchy2"/>
    <dgm:cxn modelId="{BBDD0B53-4561-4F54-A9FD-037748850279}" type="presParOf" srcId="{4FBC15BC-CF7F-483D-B78C-59812C8BD573}" destId="{4C8693BF-ACDF-4E3A-A073-056C8925B15B}" srcOrd="0" destOrd="0" presId="urn:microsoft.com/office/officeart/2005/8/layout/hierarchy2"/>
    <dgm:cxn modelId="{51BD59F5-1E7F-4770-AD89-084F922E67CC}" type="presParOf" srcId="{AC24A3EB-D02F-42EA-8E51-FEA6948B3F66}" destId="{70F0438F-F6D2-46B1-9D42-E8C405275850}" srcOrd="5" destOrd="0" presId="urn:microsoft.com/office/officeart/2005/8/layout/hierarchy2"/>
    <dgm:cxn modelId="{F2770A8D-8FA6-4C11-A19E-36D06D5138DC}" type="presParOf" srcId="{70F0438F-F6D2-46B1-9D42-E8C405275850}" destId="{E00AAD24-2FDB-45EF-B392-A557B8BF951F}" srcOrd="0" destOrd="0" presId="urn:microsoft.com/office/officeart/2005/8/layout/hierarchy2"/>
    <dgm:cxn modelId="{EF1D3DF6-24EA-45E3-B86B-20EF2EA97627}" type="presParOf" srcId="{70F0438F-F6D2-46B1-9D42-E8C405275850}" destId="{03546991-2D56-449C-A5E4-1C7AFF81E6B5}" srcOrd="1" destOrd="0" presId="urn:microsoft.com/office/officeart/2005/8/layout/hierarchy2"/>
    <dgm:cxn modelId="{005E4F73-06AE-4315-B12B-3F83AE766C7C}" type="presParOf" srcId="{6D457C28-3F56-497A-99DF-4110EE369689}" destId="{5FADD38E-CAB5-4BAF-8F07-8666D9E8CA6F}" srcOrd="2" destOrd="0" presId="urn:microsoft.com/office/officeart/2005/8/layout/hierarchy2"/>
    <dgm:cxn modelId="{A9EA6441-0C92-4595-9EB7-E31C2A090247}" type="presParOf" srcId="{5FADD38E-CAB5-4BAF-8F07-8666D9E8CA6F}" destId="{2743EB54-7036-4F3B-8F1E-1380E3BAF4E4}" srcOrd="0" destOrd="0" presId="urn:microsoft.com/office/officeart/2005/8/layout/hierarchy2"/>
    <dgm:cxn modelId="{50553994-283D-4832-B83D-FB34AC568BA7}" type="presParOf" srcId="{6D457C28-3F56-497A-99DF-4110EE369689}" destId="{C1E55794-AD58-4C44-8F77-C19DF6537244}" srcOrd="3" destOrd="0" presId="urn:microsoft.com/office/officeart/2005/8/layout/hierarchy2"/>
    <dgm:cxn modelId="{12E46F3F-6085-40C3-B9C5-65E1EB8AB47D}" type="presParOf" srcId="{C1E55794-AD58-4C44-8F77-C19DF6537244}" destId="{89625E77-1DB9-491E-B8B0-7F74B3F5D27E}" srcOrd="0" destOrd="0" presId="urn:microsoft.com/office/officeart/2005/8/layout/hierarchy2"/>
    <dgm:cxn modelId="{7EED27D4-D347-4F89-BACA-4402A221706C}" type="presParOf" srcId="{C1E55794-AD58-4C44-8F77-C19DF6537244}" destId="{7EEA46E3-DC2A-428C-B01C-6D47F7FD85FA}" srcOrd="1" destOrd="0" presId="urn:microsoft.com/office/officeart/2005/8/layout/hierarchy2"/>
    <dgm:cxn modelId="{7AF284F3-BF90-414F-9BE6-68C24C613FD6}" type="presParOf" srcId="{7EEA46E3-DC2A-428C-B01C-6D47F7FD85FA}" destId="{A4B2DF93-2F68-4497-963D-03904B9D8315}" srcOrd="0" destOrd="0" presId="urn:microsoft.com/office/officeart/2005/8/layout/hierarchy2"/>
    <dgm:cxn modelId="{C73140F2-E79A-448D-B6C8-46754791B80A}" type="presParOf" srcId="{A4B2DF93-2F68-4497-963D-03904B9D8315}" destId="{CDAD9928-FDEE-4404-B735-BD2BF37C73ED}" srcOrd="0" destOrd="0" presId="urn:microsoft.com/office/officeart/2005/8/layout/hierarchy2"/>
    <dgm:cxn modelId="{0479DE9B-F458-47CD-803E-AB19D2FB3A9A}" type="presParOf" srcId="{7EEA46E3-DC2A-428C-B01C-6D47F7FD85FA}" destId="{2D3FCB22-D5FD-41AC-9D40-116A9A25DED5}" srcOrd="1" destOrd="0" presId="urn:microsoft.com/office/officeart/2005/8/layout/hierarchy2"/>
    <dgm:cxn modelId="{5936A1FA-C70D-4D0C-BA44-AA258761CA70}" type="presParOf" srcId="{2D3FCB22-D5FD-41AC-9D40-116A9A25DED5}" destId="{42565F4F-FA9B-461D-A902-94093D2C6FA2}" srcOrd="0" destOrd="0" presId="urn:microsoft.com/office/officeart/2005/8/layout/hierarchy2"/>
    <dgm:cxn modelId="{9960B4F7-1F70-413B-8851-52943CEED762}" type="presParOf" srcId="{2D3FCB22-D5FD-41AC-9D40-116A9A25DED5}" destId="{FCA909A0-6573-4998-B0FA-541214CA71D6}" srcOrd="1" destOrd="0" presId="urn:microsoft.com/office/officeart/2005/8/layout/hierarchy2"/>
    <dgm:cxn modelId="{26B651D5-289C-404B-B5F7-DF22171062E1}" type="presParOf" srcId="{7EEA46E3-DC2A-428C-B01C-6D47F7FD85FA}" destId="{E2E9B048-BD25-4510-92AE-D739B1E188FD}" srcOrd="2" destOrd="0" presId="urn:microsoft.com/office/officeart/2005/8/layout/hierarchy2"/>
    <dgm:cxn modelId="{E238D410-0E16-4201-9C05-1520D94791ED}" type="presParOf" srcId="{E2E9B048-BD25-4510-92AE-D739B1E188FD}" destId="{F7834F03-75B2-4E71-9B4A-4AE67577C565}" srcOrd="0" destOrd="0" presId="urn:microsoft.com/office/officeart/2005/8/layout/hierarchy2"/>
    <dgm:cxn modelId="{664D82E9-453C-4B5D-86AB-1C1274C1EF6F}" type="presParOf" srcId="{7EEA46E3-DC2A-428C-B01C-6D47F7FD85FA}" destId="{6CA3FB43-951E-4A9A-9271-BAAC2C78A74A}" srcOrd="3" destOrd="0" presId="urn:microsoft.com/office/officeart/2005/8/layout/hierarchy2"/>
    <dgm:cxn modelId="{DFF67A27-2523-4B6B-8D9B-73DD0A2F4EBA}" type="presParOf" srcId="{6CA3FB43-951E-4A9A-9271-BAAC2C78A74A}" destId="{82B4B6CA-0FEF-485E-A2D9-A284EF093A39}" srcOrd="0" destOrd="0" presId="urn:microsoft.com/office/officeart/2005/8/layout/hierarchy2"/>
    <dgm:cxn modelId="{378FCD46-E030-4E12-B153-8841216FD5F3}" type="presParOf" srcId="{6CA3FB43-951E-4A9A-9271-BAAC2C78A74A}" destId="{7EA043A2-8F84-435A-BF7B-884D5561191E}" srcOrd="1" destOrd="0" presId="urn:microsoft.com/office/officeart/2005/8/layout/hierarchy2"/>
    <dgm:cxn modelId="{EB613324-7333-4358-8138-8DB7B9EF7B60}" type="presParOf" srcId="{7EEA46E3-DC2A-428C-B01C-6D47F7FD85FA}" destId="{EEDA0862-B7B5-40F1-903A-E5B192F15E9A}" srcOrd="4" destOrd="0" presId="urn:microsoft.com/office/officeart/2005/8/layout/hierarchy2"/>
    <dgm:cxn modelId="{17AB6869-7094-4B0E-94F3-4077AA080F76}" type="presParOf" srcId="{EEDA0862-B7B5-40F1-903A-E5B192F15E9A}" destId="{879CF2E9-C104-4633-912F-3AAE7666B29E}" srcOrd="0" destOrd="0" presId="urn:microsoft.com/office/officeart/2005/8/layout/hierarchy2"/>
    <dgm:cxn modelId="{BF12E720-13B5-47F3-975B-1FE9B09C1506}" type="presParOf" srcId="{7EEA46E3-DC2A-428C-B01C-6D47F7FD85FA}" destId="{73DF4852-E39C-4AD3-9AE2-379BEA8ABC81}" srcOrd="5" destOrd="0" presId="urn:microsoft.com/office/officeart/2005/8/layout/hierarchy2"/>
    <dgm:cxn modelId="{B0A151D3-D8C3-4F83-BA51-FE483516224D}" type="presParOf" srcId="{73DF4852-E39C-4AD3-9AE2-379BEA8ABC81}" destId="{2B7AFE1C-C2AA-45DD-B99A-73D5511D1278}" srcOrd="0" destOrd="0" presId="urn:microsoft.com/office/officeart/2005/8/layout/hierarchy2"/>
    <dgm:cxn modelId="{B199E6D4-7823-45D2-9A3D-209F3CF56CCF}" type="presParOf" srcId="{73DF4852-E39C-4AD3-9AE2-379BEA8ABC81}" destId="{B5025B66-C3A0-4229-BA86-C35B4A6233B0}" srcOrd="1" destOrd="0" presId="urn:microsoft.com/office/officeart/2005/8/layout/hierarchy2"/>
    <dgm:cxn modelId="{B17CF613-D006-4953-AED3-481D977A0714}" type="presParOf" srcId="{7EEA46E3-DC2A-428C-B01C-6D47F7FD85FA}" destId="{C1A7A1DA-6FC3-411F-AD35-2A1D2D51A721}" srcOrd="6" destOrd="0" presId="urn:microsoft.com/office/officeart/2005/8/layout/hierarchy2"/>
    <dgm:cxn modelId="{13E592A9-DECB-4212-9572-9064148C33B5}" type="presParOf" srcId="{C1A7A1DA-6FC3-411F-AD35-2A1D2D51A721}" destId="{40032722-76AB-48AF-A0B8-075ADADECE1E}" srcOrd="0" destOrd="0" presId="urn:microsoft.com/office/officeart/2005/8/layout/hierarchy2"/>
    <dgm:cxn modelId="{6FA530CD-A763-4198-9B36-C22897ED7C06}" type="presParOf" srcId="{7EEA46E3-DC2A-428C-B01C-6D47F7FD85FA}" destId="{095CDAAD-F8F3-4326-96CD-60BEFF4B68F7}" srcOrd="7" destOrd="0" presId="urn:microsoft.com/office/officeart/2005/8/layout/hierarchy2"/>
    <dgm:cxn modelId="{71F378DD-2907-4C9A-A256-14194BB1E5E1}" type="presParOf" srcId="{095CDAAD-F8F3-4326-96CD-60BEFF4B68F7}" destId="{21B244B3-4A99-42BB-B0F4-D33AACDEED4F}" srcOrd="0" destOrd="0" presId="urn:microsoft.com/office/officeart/2005/8/layout/hierarchy2"/>
    <dgm:cxn modelId="{50526848-927E-4E75-86B7-A3A943005243}" type="presParOf" srcId="{095CDAAD-F8F3-4326-96CD-60BEFF4B68F7}" destId="{3DD65679-1B94-4F2F-B0BA-F592D2CB25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EFBBD-148D-4D28-BDAB-62FFDE124AA3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D884A-01B5-403F-88FA-4613CDC64BA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69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259632" y="4047511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5000" dirty="0" smtClean="0">
                <a:solidFill>
                  <a:schemeClr val="bg2">
                    <a:lumMod val="50000"/>
                  </a:schemeClr>
                </a:solidFill>
              </a:rPr>
              <a:t>Environnement juridique contractuel et éthique</a:t>
            </a: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>Cours 1. </a:t>
            </a:r>
            <a:b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Introduction </a:t>
            </a: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au droit des contrats</a:t>
            </a:r>
            <a:r>
              <a:rPr lang="fr-FR" sz="4200" smtClean="0">
                <a:solidFill>
                  <a:schemeClr val="accent2"/>
                </a:solidFill>
              </a:rPr>
              <a:t/>
            </a:r>
            <a:br>
              <a:rPr lang="fr-FR" sz="4200" smtClean="0">
                <a:solidFill>
                  <a:schemeClr val="accent2"/>
                </a:solidFill>
              </a:rPr>
            </a:br>
            <a:r>
              <a:rPr lang="fr-FR" sz="440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fr-FR" sz="440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Les sources du droit des contrats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err="1" smtClean="0">
                <a:solidFill>
                  <a:schemeClr val="tx1"/>
                </a:solidFill>
              </a:rPr>
              <a:t>Issam</a:t>
            </a:r>
            <a:r>
              <a:rPr lang="fr-FR" sz="2800" dirty="0" smtClean="0">
                <a:solidFill>
                  <a:schemeClr val="tx1"/>
                </a:solidFill>
              </a:rPr>
              <a:t> TOUALBI</a:t>
            </a:r>
            <a: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Professeur à la Faculté de Droit de l’Université d’Alger I </a:t>
            </a:r>
            <a:b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Avocat au Barreau d’Alger </a:t>
            </a: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1598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000" dirty="0" smtClean="0"/>
              <a:t>Nombre de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principes constitutionnels </a:t>
            </a:r>
            <a:r>
              <a:rPr lang="fr-FR" sz="3000" dirty="0" smtClean="0"/>
              <a:t/>
            </a:r>
            <a:br>
              <a:rPr lang="fr-FR" sz="3000" dirty="0" smtClean="0"/>
            </a:br>
            <a:r>
              <a:rPr lang="fr-FR" sz="3000" dirty="0" smtClean="0"/>
              <a:t>s’appliquent aux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contrat </a:t>
            </a:r>
            <a:r>
              <a:rPr lang="fr-FR" sz="3000" dirty="0" smtClean="0"/>
              <a:t>: </a:t>
            </a:r>
            <a:br>
              <a:rPr lang="fr-FR" sz="3000" dirty="0" smtClean="0"/>
            </a:br>
            <a:endParaRPr lang="fr-FR" sz="30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2189185"/>
            <a:ext cx="8028384" cy="4525963"/>
          </a:xfrm>
        </p:spPr>
        <p:txBody>
          <a:bodyPr>
            <a:normAutofit/>
          </a:bodyPr>
          <a:lstStyle/>
          <a:p>
            <a:pPr algn="just"/>
            <a:r>
              <a:rPr lang="fr-FR" sz="2500" dirty="0"/>
              <a:t>La liberté </a:t>
            </a:r>
            <a:r>
              <a:rPr lang="fr-FR" sz="2500" dirty="0" smtClean="0"/>
              <a:t>contractuelle [autonomie de la volonté] </a:t>
            </a:r>
          </a:p>
          <a:p>
            <a:pPr algn="just"/>
            <a:r>
              <a:rPr lang="fr-FR" sz="2500" dirty="0" smtClean="0"/>
              <a:t>Le </a:t>
            </a:r>
            <a:r>
              <a:rPr lang="fr-FR" sz="2500" dirty="0"/>
              <a:t>principe de la </a:t>
            </a:r>
            <a:r>
              <a:rPr lang="fr-FR" sz="2500" dirty="0" smtClean="0"/>
              <a:t>légalité [contrats conformes aux loi] </a:t>
            </a:r>
          </a:p>
          <a:p>
            <a:pPr algn="just"/>
            <a:r>
              <a:rPr lang="fr-FR" sz="2500" dirty="0"/>
              <a:t>Le principe </a:t>
            </a:r>
            <a:r>
              <a:rPr lang="fr-FR" sz="2500" dirty="0" smtClean="0"/>
              <a:t>d’égalité [entre les genres]</a:t>
            </a:r>
          </a:p>
          <a:p>
            <a:r>
              <a:rPr lang="fr-FR" sz="2500" dirty="0"/>
              <a:t>La protection </a:t>
            </a:r>
            <a:r>
              <a:rPr lang="fr-FR" sz="2500" dirty="0" smtClean="0"/>
              <a:t>de la propriété [sécurisation des contrats]</a:t>
            </a:r>
          </a:p>
          <a:p>
            <a:r>
              <a:rPr lang="fr-FR" sz="2500" dirty="0" smtClean="0"/>
              <a:t>La protection juridictionnelle [demander réparation],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2710983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1928810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dirty="0" smtClean="0"/>
              <a:t>2. Les lois ordinaires 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9259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922147"/>
            <a:ext cx="7399134" cy="5150059"/>
          </a:xfrm>
        </p:spPr>
        <p:txBody>
          <a:bodyPr>
            <a:normAutofit/>
          </a:bodyPr>
          <a:lstStyle/>
          <a:p>
            <a:pPr algn="just"/>
            <a:r>
              <a:rPr lang="fr-FR" sz="3000" dirty="0" smtClean="0"/>
              <a:t>Les lois sont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votées par le Parlement</a:t>
            </a:r>
            <a:r>
              <a:rPr lang="fr-FR" sz="3000" dirty="0" smtClean="0"/>
              <a:t> soit: </a:t>
            </a:r>
          </a:p>
          <a:p>
            <a:pPr marL="981075" indent="-255588" algn="just">
              <a:buFont typeface="Courier New" pitchFamily="49" charset="0"/>
              <a:buChar char="o"/>
            </a:pPr>
            <a:r>
              <a:rPr lang="fr-FR" sz="3000" dirty="0" smtClean="0"/>
              <a:t>à l’initiative du gouvernement et il s’agit ici d’un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projet de loi,</a:t>
            </a:r>
            <a:r>
              <a:rPr lang="fr-FR" sz="3000" dirty="0" smtClean="0"/>
              <a:t> </a:t>
            </a:r>
          </a:p>
          <a:p>
            <a:pPr marL="981075" indent="-255588" algn="just">
              <a:buFont typeface="Courier New" pitchFamily="49" charset="0"/>
              <a:buChar char="o"/>
            </a:pPr>
            <a:r>
              <a:rPr lang="fr-FR" sz="3000" dirty="0" smtClean="0"/>
              <a:t>à l’initiative de 20 parlementaires et là on parle d’une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proposition de loi.</a:t>
            </a:r>
            <a:r>
              <a:rPr lang="fr-FR" sz="3000" dirty="0" smtClean="0"/>
              <a:t> </a:t>
            </a:r>
          </a:p>
          <a:p>
            <a:pPr algn="just">
              <a:buNone/>
            </a:pPr>
            <a:endParaRPr lang="fr-FR" sz="3000" dirty="0" smtClean="0"/>
          </a:p>
          <a:p>
            <a:pPr algn="just"/>
            <a:r>
              <a:rPr lang="fr-FR" sz="3000" dirty="0" smtClean="0"/>
              <a:t>Les lois ordinaires concernent les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« trente domaines » </a:t>
            </a:r>
            <a:r>
              <a:rPr lang="fr-FR" sz="3000" dirty="0" smtClean="0"/>
              <a:t>relevant de l’autorité législative du Parlement,  dont le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commerce et l’entreprise.</a:t>
            </a:r>
            <a:r>
              <a:rPr lang="fr-FR" sz="3000" dirty="0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5309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>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contrats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>sont régis par :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2332037"/>
            <a:ext cx="8229600" cy="4525963"/>
          </a:xfrm>
        </p:spPr>
        <p:txBody>
          <a:bodyPr>
            <a:normAutofit/>
          </a:bodyPr>
          <a:lstStyle/>
          <a:p>
            <a:r>
              <a:rPr lang="fr-FR" sz="3000" dirty="0"/>
              <a:t>Le Code civil; </a:t>
            </a:r>
          </a:p>
          <a:p>
            <a:r>
              <a:rPr lang="fr-FR" sz="3000" dirty="0" smtClean="0"/>
              <a:t>Le Code de commerce; </a:t>
            </a:r>
          </a:p>
          <a:p>
            <a:r>
              <a:rPr lang="fr-FR" sz="3000" dirty="0" smtClean="0"/>
              <a:t>Les lois particulières (e-commerce; consommation, concurrence, etc.)</a:t>
            </a:r>
          </a:p>
        </p:txBody>
      </p:sp>
    </p:spTree>
    <p:extLst>
      <p:ext uri="{BB962C8B-B14F-4D97-AF65-F5344CB8AC3E}">
        <p14:creationId xmlns:p14="http://schemas.microsoft.com/office/powerpoint/2010/main" val="2903611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8458" y="134076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dirty="0" smtClean="0"/>
              <a:t>3. Les règlements 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671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760557"/>
            <a:ext cx="7643192" cy="4525963"/>
          </a:xfrm>
        </p:spPr>
        <p:txBody>
          <a:bodyPr/>
          <a:lstStyle/>
          <a:p>
            <a:pPr algn="just"/>
            <a:r>
              <a:rPr lang="fr-FR" sz="3500" dirty="0" smtClean="0">
                <a:solidFill>
                  <a:schemeClr val="accent3">
                    <a:lumMod val="75000"/>
                  </a:schemeClr>
                </a:solidFill>
              </a:rPr>
              <a:t>Le règlement </a:t>
            </a:r>
            <a:r>
              <a:rPr lang="fr-FR" sz="3500" dirty="0" smtClean="0"/>
              <a:t>englobe des actes du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pouvoir exécutif </a:t>
            </a:r>
            <a:r>
              <a:rPr lang="fr-FR" sz="3500" dirty="0" smtClean="0"/>
              <a:t>et des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autorités administratives.</a:t>
            </a:r>
            <a:r>
              <a:rPr lang="fr-FR" sz="3500" dirty="0" smtClean="0"/>
              <a:t> </a:t>
            </a:r>
          </a:p>
          <a:p>
            <a:pPr algn="just">
              <a:buNone/>
            </a:pPr>
            <a:endParaRPr lang="fr-FR" sz="3500" dirty="0" smtClean="0"/>
          </a:p>
          <a:p>
            <a:pPr algn="just"/>
            <a:r>
              <a:rPr lang="fr-FR" sz="3500" dirty="0" smtClean="0"/>
              <a:t>Ces textes se situent dans un ordre hiérarchique correspondant aux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hiérarchies de l’autorité publique</a:t>
            </a:r>
            <a:r>
              <a:rPr lang="fr-FR" sz="3500" dirty="0" smtClean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1816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Classification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fr-FR" dirty="0" smtClean="0"/>
              <a:t>Les règlements s’articulent comme suit : </a:t>
            </a:r>
          </a:p>
          <a:p>
            <a:endParaRPr lang="fr-FR" dirty="0" smtClean="0"/>
          </a:p>
          <a:p>
            <a:pPr marL="712788" indent="-255588"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décret présidentiel : </a:t>
            </a:r>
            <a:r>
              <a:rPr lang="fr-FR" dirty="0" smtClean="0"/>
              <a:t>émane du Président de la République, </a:t>
            </a:r>
          </a:p>
          <a:p>
            <a:pPr marL="712788" indent="-255588"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décret exécutif : </a:t>
            </a:r>
            <a:r>
              <a:rPr lang="fr-FR" dirty="0" smtClean="0"/>
              <a:t>est l’œuvre du Premier Ministre.</a:t>
            </a:r>
          </a:p>
          <a:p>
            <a:pPr marL="712788" indent="-255588"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arrêtés : </a:t>
            </a:r>
            <a:r>
              <a:rPr lang="fr-FR" dirty="0" smtClean="0"/>
              <a:t>ministériels ou de wilaya. 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77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pPr algn="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786478"/>
          </a:xfrm>
        </p:spPr>
        <p:txBody>
          <a:bodyPr>
            <a:normAutofit fontScale="25000" lnSpcReduction="20000"/>
          </a:bodyPr>
          <a:lstStyle/>
          <a:p>
            <a:r>
              <a:rPr lang="fr-FR" sz="5200" dirty="0" smtClean="0"/>
              <a:t> </a:t>
            </a:r>
            <a:r>
              <a:rPr lang="fr-FR" sz="5200" b="1" dirty="0" smtClean="0">
                <a:solidFill>
                  <a:schemeClr val="bg2">
                    <a:lumMod val="50000"/>
                  </a:schemeClr>
                </a:solidFill>
              </a:rPr>
              <a:t>Ouvrages : 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Ben </a:t>
            </a:r>
            <a:r>
              <a:rPr lang="fr-FR" sz="5200" dirty="0" err="1" smtClean="0"/>
              <a:t>Ammou</a:t>
            </a:r>
            <a:r>
              <a:rPr lang="fr-FR" sz="5200" dirty="0" smtClean="0"/>
              <a:t> </a:t>
            </a:r>
            <a:r>
              <a:rPr lang="fr-FR" sz="5200" dirty="0" err="1" smtClean="0"/>
              <a:t>Nadhir</a:t>
            </a:r>
            <a:r>
              <a:rPr lang="fr-FR" sz="5200" dirty="0" smtClean="0"/>
              <a:t>, </a:t>
            </a:r>
            <a:r>
              <a:rPr lang="fr-FR" sz="5200" i="1" dirty="0" smtClean="0"/>
              <a:t>Droit commercial</a:t>
            </a:r>
            <a:r>
              <a:rPr lang="fr-FR" sz="5200" dirty="0" smtClean="0"/>
              <a:t>, Tunis, 2003.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Clavier Jean-Pierre, Lucas François-Xavier, </a:t>
            </a:r>
            <a:r>
              <a:rPr lang="fr-FR" sz="5200" i="1" dirty="0" smtClean="0"/>
              <a:t>Droit commercial</a:t>
            </a:r>
            <a:r>
              <a:rPr lang="fr-FR" sz="5200" dirty="0" smtClean="0"/>
              <a:t>, Flammarion, Paris, 2003.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err="1" smtClean="0"/>
              <a:t>Coulon</a:t>
            </a:r>
            <a:r>
              <a:rPr lang="fr-FR" sz="5200" dirty="0" smtClean="0"/>
              <a:t> Olivier, </a:t>
            </a:r>
            <a:r>
              <a:rPr lang="fr-FR" sz="5200" i="1" dirty="0" smtClean="0"/>
              <a:t>Cours de droit commercial</a:t>
            </a:r>
            <a:r>
              <a:rPr lang="fr-FR" sz="5200" dirty="0" smtClean="0"/>
              <a:t>, Université Catholique de Louvain, 2010.  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Rapin A., </a:t>
            </a:r>
            <a:r>
              <a:rPr lang="fr-FR" sz="5200" dirty="0" err="1" smtClean="0"/>
              <a:t>Dupouy</a:t>
            </a:r>
            <a:r>
              <a:rPr lang="fr-FR" sz="5200" dirty="0" smtClean="0"/>
              <a:t> C., Poly J., </a:t>
            </a:r>
            <a:r>
              <a:rPr lang="fr-FR" sz="5200" i="1" dirty="0" smtClean="0"/>
              <a:t>Précis de droit commercial, tome 1</a:t>
            </a:r>
            <a:r>
              <a:rPr lang="fr-FR" sz="5200" dirty="0" smtClean="0"/>
              <a:t>, </a:t>
            </a:r>
            <a:r>
              <a:rPr lang="fr-FR" sz="5200" dirty="0" err="1" smtClean="0"/>
              <a:t>Dunod</a:t>
            </a:r>
            <a:r>
              <a:rPr lang="fr-FR" sz="5200" dirty="0" smtClean="0"/>
              <a:t>, Paris – Bruxelles – Montréal, 1968.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err="1" smtClean="0"/>
              <a:t>Toualbi</a:t>
            </a:r>
            <a:r>
              <a:rPr lang="fr-FR" sz="5200" dirty="0" smtClean="0"/>
              <a:t> </a:t>
            </a:r>
            <a:r>
              <a:rPr lang="fr-FR" sz="5200" dirty="0" err="1" smtClean="0"/>
              <a:t>Issam</a:t>
            </a:r>
            <a:r>
              <a:rPr lang="fr-FR" sz="5200" dirty="0" smtClean="0"/>
              <a:t>, </a:t>
            </a:r>
            <a:r>
              <a:rPr lang="fr-FR" sz="5200" i="1" dirty="0" smtClean="0"/>
              <a:t>Introduction générale au droit</a:t>
            </a:r>
            <a:r>
              <a:rPr lang="fr-FR" sz="5200" dirty="0" smtClean="0"/>
              <a:t>, Houma édition, Alger, 2018. </a:t>
            </a:r>
          </a:p>
          <a:p>
            <a:pPr>
              <a:buNone/>
            </a:pPr>
            <a:r>
              <a:rPr lang="fr-FR" sz="5200" dirty="0" smtClean="0"/>
              <a:t> </a:t>
            </a:r>
          </a:p>
          <a:p>
            <a:r>
              <a:rPr lang="fr-FR" sz="5200" b="1" dirty="0" smtClean="0">
                <a:solidFill>
                  <a:schemeClr val="bg2">
                    <a:lumMod val="50000"/>
                  </a:schemeClr>
                </a:solidFill>
              </a:rPr>
              <a:t>Sites internet : 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https://onu-vienne.delegfrance.org/Droit-commercial-international-919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http://fr.jurispedia.org/index.php/Lex_mercatoria_(int)#:~:text=La%20lex%20mercatoria%20est%20un,portant%20sur%20des%20questions%20d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www.glossaire-international.com/pages/tous-les-termes/reglement-rome-1.html#:~:text=Le%20R%C3%A8glement%20%22Rome%201%22%20du,applicable%20aux%20obligations%20contractuelles%20internationales.&amp;text=A%20d%C3%A9faut%20de%20choix%20de,4%20%C3%A0%208%20du%20r%C3%A8glement).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https://larevue.squirepattonboggs.com/le-nouveau-reglement-rome-i-la-loi-applicable-aux-obligations-contractuelles_a721.html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www.documentissime.fr/dossiers-droit-pratique/dossier-77-l-affacturage/vie-du-contrat-d-affacturage/convention-d-ottawa-de-1988-sur-l-affacturage-international.html#:~:text=Cette%20convention%20est%20applicable%20en%20France.&amp;text=D'autre%20part%2C%20il%20est,'utilisation%20de%20l'affacturage.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https://le-factoring.ic-affacturage.fr/juridiques-affacturage-international.php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https://www.dictionnaire-juridique.com/definition/affacturage.php</a:t>
            </a:r>
          </a:p>
          <a:p>
            <a:pPr marL="712788" indent="-255588">
              <a:buFont typeface="Courier New" pitchFamily="49" charset="0"/>
              <a:buChar char="o"/>
            </a:pPr>
            <a:r>
              <a:rPr lang="fr-FR" sz="5200" dirty="0" smtClean="0"/>
              <a:t>https://www.juripredis.com/fr/la-jurisprudence-dossier/comment-definir-la-jurisprudence/que-sont-la-jurisprudence-et-la-doctrine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410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060848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Qu’est-ce que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les sources du droit </a:t>
            </a:r>
            <a:r>
              <a:rPr lang="fr-FR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865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142984"/>
            <a:ext cx="7499176" cy="4525963"/>
          </a:xfrm>
        </p:spPr>
        <p:txBody>
          <a:bodyPr>
            <a:normAutofit/>
          </a:bodyPr>
          <a:lstStyle/>
          <a:p>
            <a:pPr algn="just"/>
            <a:r>
              <a:rPr lang="fr-FR" sz="3500" dirty="0" smtClean="0"/>
              <a:t>Le terme </a:t>
            </a:r>
            <a:r>
              <a:rPr lang="fr-FR" sz="3500" dirty="0" smtClean="0">
                <a:solidFill>
                  <a:schemeClr val="accent3">
                    <a:lumMod val="75000"/>
                  </a:schemeClr>
                </a:solidFill>
              </a:rPr>
              <a:t>« source du droit » </a:t>
            </a:r>
            <a:r>
              <a:rPr lang="fr-FR" sz="3500" dirty="0" smtClean="0"/>
              <a:t>réfère à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l’origine de la norme juridique</a:t>
            </a:r>
            <a:r>
              <a:rPr lang="fr-FR" sz="3500" dirty="0" smtClean="0"/>
              <a:t>, le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socle</a:t>
            </a:r>
            <a:r>
              <a:rPr lang="fr-FR" sz="3500" dirty="0" smtClean="0"/>
              <a:t> à partir duquel elle est puisée, son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référent</a:t>
            </a:r>
            <a:r>
              <a:rPr lang="fr-FR" sz="3500" dirty="0" smtClean="0"/>
              <a:t>. </a:t>
            </a:r>
          </a:p>
          <a:p>
            <a:pPr algn="just">
              <a:buNone/>
            </a:pPr>
            <a:endParaRPr lang="fr-FR" sz="3500" dirty="0" smtClean="0"/>
          </a:p>
          <a:p>
            <a:pPr algn="just"/>
            <a:r>
              <a:rPr lang="fr-FR" sz="3500" dirty="0" smtClean="0"/>
              <a:t>Chaque système juridique a développé sa propre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théorie des sources</a:t>
            </a:r>
            <a:r>
              <a:rPr lang="fr-FR" sz="3500" dirty="0" smtClean="0"/>
              <a:t> du droit, fruit de son histoire. 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993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831863"/>
            <a:ext cx="7715200" cy="4883153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3000" dirty="0" smtClean="0">
                <a:solidFill>
                  <a:schemeClr val="accent3">
                    <a:lumMod val="75000"/>
                  </a:schemeClr>
                </a:solidFill>
              </a:rPr>
              <a:t>La hiérarchie des normes </a:t>
            </a:r>
            <a:r>
              <a:rPr lang="fr-FR" sz="3000" dirty="0" smtClean="0"/>
              <a:t>signifie qu’une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source inférieure </a:t>
            </a:r>
            <a:r>
              <a:rPr lang="fr-FR" sz="3000" dirty="0" smtClean="0"/>
              <a:t>doit être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conforme</a:t>
            </a:r>
            <a:r>
              <a:rPr lang="fr-FR" sz="3000" dirty="0" smtClean="0"/>
              <a:t> à la norme qui lui est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supérieure</a:t>
            </a:r>
            <a:r>
              <a:rPr lang="fr-FR" sz="3000" dirty="0" smtClean="0"/>
              <a:t> et ne peut l’abroger ni la modifier. </a:t>
            </a:r>
          </a:p>
          <a:p>
            <a:pPr algn="just">
              <a:buNone/>
            </a:pPr>
            <a:endParaRPr lang="fr-FR" sz="3000" dirty="0" smtClean="0"/>
          </a:p>
          <a:p>
            <a:pPr algn="just"/>
            <a:r>
              <a:rPr lang="fr-FR" sz="3000" dirty="0" smtClean="0">
                <a:solidFill>
                  <a:schemeClr val="accent3">
                    <a:lumMod val="75000"/>
                  </a:schemeClr>
                </a:solidFill>
              </a:rPr>
              <a:t>Exemples : </a:t>
            </a:r>
          </a:p>
          <a:p>
            <a:pPr marL="712788" indent="-255588" algn="just">
              <a:buFont typeface="Courier New" pitchFamily="49" charset="0"/>
              <a:buChar char="o"/>
            </a:pPr>
            <a:r>
              <a:rPr lang="fr-FR" sz="3000" dirty="0" smtClean="0"/>
              <a:t>Une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loi ordinaire </a:t>
            </a:r>
            <a:r>
              <a:rPr lang="fr-FR" sz="3000" dirty="0" smtClean="0"/>
              <a:t>doit être conforme aux dispositions de la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Constitution</a:t>
            </a:r>
            <a:r>
              <a:rPr lang="fr-FR" sz="3000" dirty="0" smtClean="0"/>
              <a:t>, </a:t>
            </a:r>
          </a:p>
          <a:p>
            <a:pPr marL="712788" indent="-255588" algn="just">
              <a:buFont typeface="Courier New" pitchFamily="49" charset="0"/>
              <a:buChar char="o"/>
            </a:pPr>
            <a:r>
              <a:rPr lang="fr-FR" sz="3000" dirty="0" smtClean="0"/>
              <a:t>Un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décret présidentiel </a:t>
            </a:r>
            <a:r>
              <a:rPr lang="fr-FR" sz="3000" dirty="0" smtClean="0"/>
              <a:t>ne saurait modifier une disposition de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loi</a:t>
            </a:r>
            <a:r>
              <a:rPr lang="fr-FR" sz="3000" dirty="0" smtClean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532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>Article premier</a:t>
            </a:r>
            <a:br>
              <a:rPr lang="fr-FR" dirty="0" smtClean="0"/>
            </a:br>
            <a:r>
              <a:rPr lang="fr-FR" dirty="0" smtClean="0"/>
              <a:t> du code civil algérien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1974871"/>
            <a:ext cx="7902620" cy="4525963"/>
          </a:xfrm>
        </p:spPr>
        <p:txBody>
          <a:bodyPr/>
          <a:lstStyle/>
          <a:p>
            <a:pPr marL="365125" indent="-7938" algn="just">
              <a:buNone/>
            </a:pPr>
            <a:r>
              <a:rPr lang="fr-FR" sz="3000" dirty="0" smtClean="0"/>
              <a:t>     « la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Loi régit </a:t>
            </a:r>
            <a:r>
              <a:rPr lang="fr-FR" sz="3000" dirty="0" smtClean="0"/>
              <a:t>toutes les matières auxquelles se rapporte la lettre ou l’esprit de l’une de ses dispositions. 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En l’absence d’une disposition légale,</a:t>
            </a:r>
            <a:r>
              <a:rPr lang="fr-FR" sz="3000" dirty="0" smtClean="0"/>
              <a:t> le juge se prononce selon les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principes du droit musulman</a:t>
            </a:r>
            <a:r>
              <a:rPr lang="fr-FR" sz="3000" dirty="0" smtClean="0"/>
              <a:t>, et à défaut, selon la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coutume</a:t>
            </a:r>
            <a:r>
              <a:rPr lang="fr-FR" sz="3000" dirty="0" smtClean="0"/>
              <a:t>. Le cas échéant, il recourt au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droit naturel et aux règles de l’équité</a:t>
            </a:r>
            <a:r>
              <a:rPr lang="fr-FR" sz="3000" dirty="0" smtClean="0"/>
              <a:t>. »</a:t>
            </a:r>
            <a:r>
              <a:rPr lang="fr-FR" dirty="0" smtClean="0"/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826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001156" cy="671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31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8762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accent2"/>
                </a:solidFill>
              </a:rPr>
              <a:t/>
            </a:r>
            <a:br>
              <a:rPr lang="fr-FR" sz="4000" dirty="0">
                <a:solidFill>
                  <a:schemeClr val="accent2"/>
                </a:solidFill>
              </a:rPr>
            </a:br>
            <a:r>
              <a:rPr lang="fr-FR" sz="4000" dirty="0" smtClean="0">
                <a:solidFill>
                  <a:schemeClr val="accent2"/>
                </a:solidFill>
              </a:rPr>
              <a:t>I- Les sources formelles du droit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2359421"/>
            <a:ext cx="8686800" cy="4525963"/>
          </a:xfrm>
        </p:spPr>
        <p:txBody>
          <a:bodyPr>
            <a:normAutofit/>
          </a:bodyPr>
          <a:lstStyle/>
          <a:p>
            <a:pPr marL="176213" indent="0">
              <a:buNone/>
            </a:pP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fr-FR" sz="2800" dirty="0" smtClean="0"/>
              <a:t>La </a:t>
            </a:r>
            <a:r>
              <a:rPr lang="fr-FR" sz="2800" dirty="0"/>
              <a:t>Constitution </a:t>
            </a:r>
          </a:p>
          <a:p>
            <a:pPr marL="176213" indent="0">
              <a:buNone/>
            </a:pP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fr-FR" sz="2800" dirty="0" smtClean="0"/>
              <a:t>Les </a:t>
            </a:r>
            <a:r>
              <a:rPr lang="fr-FR" sz="2800" dirty="0"/>
              <a:t>lois ordinaires, </a:t>
            </a:r>
          </a:p>
          <a:p>
            <a:pPr marL="176213" indent="0">
              <a:buNone/>
            </a:pP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3. </a:t>
            </a:r>
            <a:r>
              <a:rPr lang="fr-FR" sz="2800" dirty="0" smtClean="0"/>
              <a:t>Les </a:t>
            </a:r>
            <a:r>
              <a:rPr lang="fr-FR" sz="2800" dirty="0"/>
              <a:t>règlements. </a:t>
            </a:r>
          </a:p>
        </p:txBody>
      </p:sp>
    </p:spTree>
    <p:extLst>
      <p:ext uri="{BB962C8B-B14F-4D97-AF65-F5344CB8AC3E}">
        <p14:creationId xmlns:p14="http://schemas.microsoft.com/office/powerpoint/2010/main" val="238010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78593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dirty="0" smtClean="0"/>
              <a:t>1. La Constitution 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0185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714356"/>
            <a:ext cx="7715200" cy="5292935"/>
          </a:xfrm>
        </p:spPr>
        <p:txBody>
          <a:bodyPr>
            <a:normAutofit/>
          </a:bodyPr>
          <a:lstStyle/>
          <a:p>
            <a:pPr algn="just"/>
            <a:r>
              <a:rPr lang="fr-FR" sz="3000" dirty="0" smtClean="0"/>
              <a:t>La Constitution représente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la norme suprême </a:t>
            </a:r>
            <a:r>
              <a:rPr lang="fr-FR" sz="3000" dirty="0" smtClean="0"/>
              <a:t>dans un Etat donné, sa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loi fondamentale. </a:t>
            </a:r>
          </a:p>
          <a:p>
            <a:pPr algn="just">
              <a:buNone/>
            </a:pPr>
            <a:endParaRPr lang="fr-FR" sz="3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sz="3000" dirty="0" smtClean="0">
                <a:solidFill>
                  <a:schemeClr val="accent3">
                    <a:lumMod val="75000"/>
                  </a:schemeClr>
                </a:solidFill>
              </a:rPr>
              <a:t>Elle a pour vocation :</a:t>
            </a:r>
          </a:p>
          <a:p>
            <a:pPr marL="801688" indent="-255588" algn="just">
              <a:buFont typeface="Courier New" pitchFamily="49" charset="0"/>
              <a:buChar char="o"/>
            </a:pPr>
            <a:r>
              <a:rPr lang="fr-FR" sz="2900" dirty="0" smtClean="0"/>
              <a:t>de </a:t>
            </a:r>
            <a:r>
              <a:rPr lang="fr-FR" sz="2900" dirty="0" smtClean="0">
                <a:solidFill>
                  <a:schemeClr val="bg2">
                    <a:lumMod val="50000"/>
                  </a:schemeClr>
                </a:solidFill>
              </a:rPr>
              <a:t>référer à l’ensemble des principes et règles</a:t>
            </a:r>
            <a:r>
              <a:rPr lang="fr-FR" sz="2900" dirty="0" smtClean="0"/>
              <a:t> régissant le fonctionnement des organes publics ; </a:t>
            </a:r>
          </a:p>
          <a:p>
            <a:pPr marL="801688" indent="-255588" algn="just">
              <a:buFont typeface="Courier New" pitchFamily="49" charset="0"/>
              <a:buChar char="o"/>
            </a:pPr>
            <a:r>
              <a:rPr lang="fr-FR" sz="2900" dirty="0" smtClean="0"/>
              <a:t>de </a:t>
            </a:r>
            <a:r>
              <a:rPr lang="fr-FR" sz="2900" dirty="0" smtClean="0">
                <a:solidFill>
                  <a:schemeClr val="bg2">
                    <a:lumMod val="50000"/>
                  </a:schemeClr>
                </a:solidFill>
              </a:rPr>
              <a:t>garantir les libertés publiques </a:t>
            </a:r>
            <a:r>
              <a:rPr lang="fr-FR" sz="2900" dirty="0" smtClean="0"/>
              <a:t>et les droits fondamentaux (droit à l’égalité, à la liberté d’expression, de religion, etc.)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3874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5891</TotalTime>
  <Words>267</Words>
  <Application>Microsoft Office PowerPoint</Application>
  <PresentationFormat>Affichage à l'écran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Solstice</vt:lpstr>
      <vt:lpstr>        Environnement juridique contractuel et éthique  Cours 1.  Introduction au droit des contrats 2. Les sources du droit des contrats   Issam TOUALBI Professeur à la Faculté de Droit de l’Université d’Alger I  Avocat au Barreau d’Alger </vt:lpstr>
      <vt:lpstr>Qu’est-ce que  les sources du droit ?</vt:lpstr>
      <vt:lpstr>Présentation PowerPoint</vt:lpstr>
      <vt:lpstr>Présentation PowerPoint</vt:lpstr>
      <vt:lpstr>Article premier  du code civil algérien</vt:lpstr>
      <vt:lpstr>Présentation PowerPoint</vt:lpstr>
      <vt:lpstr> I- Les sources formelles du droit</vt:lpstr>
      <vt:lpstr>1. La Constitution  </vt:lpstr>
      <vt:lpstr>Présentation PowerPoint</vt:lpstr>
      <vt:lpstr>Nombre de principes constitutionnels  s’appliquent aux contrat :  </vt:lpstr>
      <vt:lpstr>2. Les lois ordinaires  </vt:lpstr>
      <vt:lpstr>Présentation PowerPoint</vt:lpstr>
      <vt:lpstr>Les contrats sont régis par : </vt:lpstr>
      <vt:lpstr>3. Les règlements  </vt:lpstr>
      <vt:lpstr>Définition</vt:lpstr>
      <vt:lpstr>Classification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Cours 1   Généralités sur le Droit  et le Droit de l’entreprise  </dc:title>
  <dc:creator>profil</dc:creator>
  <cp:lastModifiedBy>pc</cp:lastModifiedBy>
  <cp:revision>408</cp:revision>
  <dcterms:created xsi:type="dcterms:W3CDTF">2021-09-29T03:25:24Z</dcterms:created>
  <dcterms:modified xsi:type="dcterms:W3CDTF">2026-01-05T00:46:50Z</dcterms:modified>
</cp:coreProperties>
</file>